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FCE7819-3F37-460F-A036-71192A76C8D7}">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21558"/>
    <a:srgbClr val="F2A80C"/>
    <a:srgbClr val="0CA5DB"/>
    <a:srgbClr val="249E19"/>
    <a:srgbClr val="F11459"/>
    <a:srgbClr val="2744C1"/>
    <a:srgbClr val="27A118"/>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416A33-D413-4593-BBB9-98BE42F75BE3}" v="2" dt="2022-09-10T09:36:27.0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69" d="100"/>
          <a:sy n="69" d="100"/>
        </p:scale>
        <p:origin x="7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85CABA-07EC-46AB-82AF-796F1D74A7E9}" type="datetimeFigureOut">
              <a:rPr lang="en-US" smtClean="0"/>
              <a:t>9/3/2023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FBD8F3-2524-4FF6-ABC5-B7F8E4B76782}" type="slidenum">
              <a:rPr lang="en-US" smtClean="0"/>
              <a:t>‹#›</a:t>
            </a:fld>
            <a:endParaRPr lang="en-US"/>
          </a:p>
        </p:txBody>
      </p:sp>
    </p:spTree>
    <p:extLst>
      <p:ext uri="{BB962C8B-B14F-4D97-AF65-F5344CB8AC3E}">
        <p14:creationId xmlns:p14="http://schemas.microsoft.com/office/powerpoint/2010/main" val="2226702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86726-B3C7-442B-9A7C-249FBEAF22B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972222D-E8AB-49D7-9637-2CB87EB109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1ED014-57BB-4AE7-9824-AFDFD92BD587}"/>
              </a:ext>
            </a:extLst>
          </p:cNvPr>
          <p:cNvSpPr>
            <a:spLocks noGrp="1"/>
          </p:cNvSpPr>
          <p:nvPr>
            <p:ph type="dt" sz="half" idx="10"/>
          </p:nvPr>
        </p:nvSpPr>
        <p:spPr/>
        <p:txBody>
          <a:bodyPr/>
          <a:lstStyle/>
          <a:p>
            <a:fld id="{E5C36BDE-46C4-4F43-8928-D11C5E872EC3}" type="datetime1">
              <a:rPr lang="en-US" smtClean="0"/>
              <a:t>9/3/2023</a:t>
            </a:fld>
            <a:endParaRPr lang="en-US"/>
          </a:p>
        </p:txBody>
      </p:sp>
      <p:sp>
        <p:nvSpPr>
          <p:cNvPr id="5" name="Footer Placeholder 4">
            <a:extLst>
              <a:ext uri="{FF2B5EF4-FFF2-40B4-BE49-F238E27FC236}">
                <a16:creationId xmlns:a16="http://schemas.microsoft.com/office/drawing/2014/main" id="{1885B65A-62EA-444F-85F8-7ACB30B6E5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D1722-6506-41BA-829B-4C934A8D46FA}"/>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1847984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63ED-2B0A-42CC-9388-48DE9A42AA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57D055-8C85-49F9-A1F1-D3F3FF3CD4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15A4D6-023C-4B94-8BEA-B50532B1C387}"/>
              </a:ext>
            </a:extLst>
          </p:cNvPr>
          <p:cNvSpPr>
            <a:spLocks noGrp="1"/>
          </p:cNvSpPr>
          <p:nvPr>
            <p:ph type="dt" sz="half" idx="10"/>
          </p:nvPr>
        </p:nvSpPr>
        <p:spPr/>
        <p:txBody>
          <a:bodyPr/>
          <a:lstStyle/>
          <a:p>
            <a:fld id="{89EE3400-A423-4E6E-93D9-9BE71E73D975}" type="datetime1">
              <a:rPr lang="en-US" smtClean="0"/>
              <a:t>9/3/2023</a:t>
            </a:fld>
            <a:endParaRPr lang="en-US"/>
          </a:p>
        </p:txBody>
      </p:sp>
      <p:sp>
        <p:nvSpPr>
          <p:cNvPr id="5" name="Footer Placeholder 4">
            <a:extLst>
              <a:ext uri="{FF2B5EF4-FFF2-40B4-BE49-F238E27FC236}">
                <a16:creationId xmlns:a16="http://schemas.microsoft.com/office/drawing/2014/main" id="{8EC34F34-E73A-4EF4-8364-BB96F3443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02C2C2-D1A6-4786-8080-B8FD740B8734}"/>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3196069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899589-AF5F-482E-A38E-AD69C8D4EF7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962C221-D906-4475-BFA8-5E9E398568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A8F031-5102-4D6E-8D86-E65AB5E77F00}"/>
              </a:ext>
            </a:extLst>
          </p:cNvPr>
          <p:cNvSpPr>
            <a:spLocks noGrp="1"/>
          </p:cNvSpPr>
          <p:nvPr>
            <p:ph type="dt" sz="half" idx="10"/>
          </p:nvPr>
        </p:nvSpPr>
        <p:spPr/>
        <p:txBody>
          <a:bodyPr/>
          <a:lstStyle/>
          <a:p>
            <a:fld id="{30D06670-63EA-456F-898E-31860A31C406}" type="datetime1">
              <a:rPr lang="en-US" smtClean="0"/>
              <a:t>9/3/2023</a:t>
            </a:fld>
            <a:endParaRPr lang="en-US"/>
          </a:p>
        </p:txBody>
      </p:sp>
      <p:sp>
        <p:nvSpPr>
          <p:cNvPr id="5" name="Footer Placeholder 4">
            <a:extLst>
              <a:ext uri="{FF2B5EF4-FFF2-40B4-BE49-F238E27FC236}">
                <a16:creationId xmlns:a16="http://schemas.microsoft.com/office/drawing/2014/main" id="{E3E585B6-526C-4258-A911-C2E81D650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74454A-E726-40C4-8113-9284EF152C2B}"/>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16199695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42CD9-C513-4080-8C87-813E926A78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F2AB46-0AB5-4B92-822F-9C0787EC4B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CE92F-4E49-4891-9789-CC0846D36401}"/>
              </a:ext>
            </a:extLst>
          </p:cNvPr>
          <p:cNvSpPr>
            <a:spLocks noGrp="1"/>
          </p:cNvSpPr>
          <p:nvPr>
            <p:ph type="dt" sz="half" idx="10"/>
          </p:nvPr>
        </p:nvSpPr>
        <p:spPr/>
        <p:txBody>
          <a:bodyPr/>
          <a:lstStyle/>
          <a:p>
            <a:fld id="{B47687BA-8D56-47AB-B563-78382CF160F0}" type="datetime1">
              <a:rPr lang="en-US" smtClean="0"/>
              <a:t>9/3/2023</a:t>
            </a:fld>
            <a:endParaRPr lang="en-US"/>
          </a:p>
        </p:txBody>
      </p:sp>
      <p:sp>
        <p:nvSpPr>
          <p:cNvPr id="5" name="Footer Placeholder 4">
            <a:extLst>
              <a:ext uri="{FF2B5EF4-FFF2-40B4-BE49-F238E27FC236}">
                <a16:creationId xmlns:a16="http://schemas.microsoft.com/office/drawing/2014/main" id="{9FCD10A4-ACA4-4E1A-B179-00FDAC4F07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3E85F-75A8-4686-B348-332A7B8AA47B}"/>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30126097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19BB4-362D-4E36-92A3-E1A0ECF145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37C8A7-308D-4418-9AB5-5D0D88387A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71D4B8-34E3-4D18-8283-6A73F3ECDFEC}"/>
              </a:ext>
            </a:extLst>
          </p:cNvPr>
          <p:cNvSpPr>
            <a:spLocks noGrp="1"/>
          </p:cNvSpPr>
          <p:nvPr>
            <p:ph type="dt" sz="half" idx="10"/>
          </p:nvPr>
        </p:nvSpPr>
        <p:spPr/>
        <p:txBody>
          <a:bodyPr/>
          <a:lstStyle/>
          <a:p>
            <a:fld id="{EB68F3C9-3444-484C-B7B0-B15140F1F34E}" type="datetime1">
              <a:rPr lang="en-US" smtClean="0"/>
              <a:t>9/3/2023</a:t>
            </a:fld>
            <a:endParaRPr lang="en-US"/>
          </a:p>
        </p:txBody>
      </p:sp>
      <p:sp>
        <p:nvSpPr>
          <p:cNvPr id="5" name="Footer Placeholder 4">
            <a:extLst>
              <a:ext uri="{FF2B5EF4-FFF2-40B4-BE49-F238E27FC236}">
                <a16:creationId xmlns:a16="http://schemas.microsoft.com/office/drawing/2014/main" id="{8E178C2E-24F6-4855-A79B-21BE2EAB1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04204C-C1AC-4814-B6F6-CF188C518C53}"/>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3533024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DC6C0-0024-4665-B1C7-7933ED5FEC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728626-BDDD-4DC7-AB93-7C0C41E72A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9AC078-B5F5-4CE6-ABC4-847FCEBBA6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7CE848-A986-4F9C-A69B-20BFB628A7CE}"/>
              </a:ext>
            </a:extLst>
          </p:cNvPr>
          <p:cNvSpPr>
            <a:spLocks noGrp="1"/>
          </p:cNvSpPr>
          <p:nvPr>
            <p:ph type="dt" sz="half" idx="10"/>
          </p:nvPr>
        </p:nvSpPr>
        <p:spPr/>
        <p:txBody>
          <a:bodyPr/>
          <a:lstStyle/>
          <a:p>
            <a:fld id="{30C0573A-8472-4A2F-8BEE-D646C6F5E293}" type="datetime1">
              <a:rPr lang="en-US" smtClean="0"/>
              <a:t>9/3/2023</a:t>
            </a:fld>
            <a:endParaRPr lang="en-US"/>
          </a:p>
        </p:txBody>
      </p:sp>
      <p:sp>
        <p:nvSpPr>
          <p:cNvPr id="6" name="Footer Placeholder 5">
            <a:extLst>
              <a:ext uri="{FF2B5EF4-FFF2-40B4-BE49-F238E27FC236}">
                <a16:creationId xmlns:a16="http://schemas.microsoft.com/office/drawing/2014/main" id="{CB226A4D-8A49-4CAC-B26B-0B29154B0F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22F2CC-A1E9-46A7-803B-D7B7BF0BB361}"/>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767540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AEBCD-BE04-4EBB-8AE4-53D1ADF210D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DDF6DA-DC97-49D9-B3B4-BF436DF288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3DFA8B-FEEE-44C9-9828-ED74236549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7168E9-16F4-4EF6-A324-E342E42AE4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2A5A68-AB7E-4802-9910-6EB3BFE913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4AC0E7-B557-4BCF-94BA-349D3D261623}"/>
              </a:ext>
            </a:extLst>
          </p:cNvPr>
          <p:cNvSpPr>
            <a:spLocks noGrp="1"/>
          </p:cNvSpPr>
          <p:nvPr>
            <p:ph type="dt" sz="half" idx="10"/>
          </p:nvPr>
        </p:nvSpPr>
        <p:spPr/>
        <p:txBody>
          <a:bodyPr/>
          <a:lstStyle/>
          <a:p>
            <a:fld id="{8D452245-376F-4BC7-B8EB-EB7E26962822}" type="datetime1">
              <a:rPr lang="en-US" smtClean="0"/>
              <a:t>9/3/2023</a:t>
            </a:fld>
            <a:endParaRPr lang="en-US"/>
          </a:p>
        </p:txBody>
      </p:sp>
      <p:sp>
        <p:nvSpPr>
          <p:cNvPr id="8" name="Footer Placeholder 7">
            <a:extLst>
              <a:ext uri="{FF2B5EF4-FFF2-40B4-BE49-F238E27FC236}">
                <a16:creationId xmlns:a16="http://schemas.microsoft.com/office/drawing/2014/main" id="{20312011-AFE3-4B78-847E-8346C36BCE6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0EF6340-DE17-4893-8CC2-47F4CA109E49}"/>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3460146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1D822-BF1C-4FE0-90C3-79E1753860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78F79A-C2E7-4807-A579-937DD1239959}"/>
              </a:ext>
            </a:extLst>
          </p:cNvPr>
          <p:cNvSpPr>
            <a:spLocks noGrp="1"/>
          </p:cNvSpPr>
          <p:nvPr>
            <p:ph type="dt" sz="half" idx="10"/>
          </p:nvPr>
        </p:nvSpPr>
        <p:spPr/>
        <p:txBody>
          <a:bodyPr/>
          <a:lstStyle/>
          <a:p>
            <a:fld id="{6C0BA1E6-066A-4A4B-9D02-0BBA52D784A8}" type="datetime1">
              <a:rPr lang="en-US" smtClean="0"/>
              <a:t>9/3/2023</a:t>
            </a:fld>
            <a:endParaRPr lang="en-US"/>
          </a:p>
        </p:txBody>
      </p:sp>
      <p:sp>
        <p:nvSpPr>
          <p:cNvPr id="4" name="Footer Placeholder 3">
            <a:extLst>
              <a:ext uri="{FF2B5EF4-FFF2-40B4-BE49-F238E27FC236}">
                <a16:creationId xmlns:a16="http://schemas.microsoft.com/office/drawing/2014/main" id="{0AA76BE1-95F5-414A-8A1B-5BD04862A7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7AF5F8-40D4-4FE8-B1A9-82E92EA58920}"/>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754947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5383FB-172B-4637-A4C1-DF0464EE3CCC}"/>
              </a:ext>
            </a:extLst>
          </p:cNvPr>
          <p:cNvSpPr>
            <a:spLocks noGrp="1"/>
          </p:cNvSpPr>
          <p:nvPr>
            <p:ph type="dt" sz="half" idx="10"/>
          </p:nvPr>
        </p:nvSpPr>
        <p:spPr/>
        <p:txBody>
          <a:bodyPr/>
          <a:lstStyle/>
          <a:p>
            <a:fld id="{41716A28-7397-49EF-8577-7520D3E0CD03}" type="datetime1">
              <a:rPr lang="en-US" smtClean="0"/>
              <a:t>9/3/2023</a:t>
            </a:fld>
            <a:endParaRPr lang="en-US"/>
          </a:p>
        </p:txBody>
      </p:sp>
      <p:sp>
        <p:nvSpPr>
          <p:cNvPr id="3" name="Footer Placeholder 2">
            <a:extLst>
              <a:ext uri="{FF2B5EF4-FFF2-40B4-BE49-F238E27FC236}">
                <a16:creationId xmlns:a16="http://schemas.microsoft.com/office/drawing/2014/main" id="{B132F831-1587-4E44-970A-942B1C1571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2C41A5-D19A-4188-923E-1D23C0BC8ACC}"/>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228927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D4E8C-7E5D-4529-8C66-87392996B0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22282E4-2BA2-40E6-B3F7-ABE35C0E1D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D8CBB9-5D8D-461A-BBE1-7AE560B842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CDA44A-97CD-41C8-BA46-86B5BA20E5BC}"/>
              </a:ext>
            </a:extLst>
          </p:cNvPr>
          <p:cNvSpPr>
            <a:spLocks noGrp="1"/>
          </p:cNvSpPr>
          <p:nvPr>
            <p:ph type="dt" sz="half" idx="10"/>
          </p:nvPr>
        </p:nvSpPr>
        <p:spPr/>
        <p:txBody>
          <a:bodyPr/>
          <a:lstStyle/>
          <a:p>
            <a:fld id="{92C1EE4D-54ED-461D-8ED8-1BDB69919A23}" type="datetime1">
              <a:rPr lang="en-US" smtClean="0"/>
              <a:t>9/3/2023</a:t>
            </a:fld>
            <a:endParaRPr lang="en-US"/>
          </a:p>
        </p:txBody>
      </p:sp>
      <p:sp>
        <p:nvSpPr>
          <p:cNvPr id="6" name="Footer Placeholder 5">
            <a:extLst>
              <a:ext uri="{FF2B5EF4-FFF2-40B4-BE49-F238E27FC236}">
                <a16:creationId xmlns:a16="http://schemas.microsoft.com/office/drawing/2014/main" id="{4B84845E-5098-4376-A620-F9ED3D8A6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A10D5-7BC6-4F3E-9E65-6DD507478DA7}"/>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1300578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D0EFA-94F1-460B-9A82-3FE9E7C405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7D8E27-51B3-418E-8DF2-2F73F137C9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47FD1F-0CB7-4F33-AEE8-49DD8E017D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23B183-3EA2-4E1D-A657-EA065A5154F7}"/>
              </a:ext>
            </a:extLst>
          </p:cNvPr>
          <p:cNvSpPr>
            <a:spLocks noGrp="1"/>
          </p:cNvSpPr>
          <p:nvPr>
            <p:ph type="dt" sz="half" idx="10"/>
          </p:nvPr>
        </p:nvSpPr>
        <p:spPr/>
        <p:txBody>
          <a:bodyPr/>
          <a:lstStyle/>
          <a:p>
            <a:fld id="{F6E3E0A5-02F2-4E7A-9C25-0D635FDF134A}" type="datetime1">
              <a:rPr lang="en-US" smtClean="0"/>
              <a:t>9/3/2023</a:t>
            </a:fld>
            <a:endParaRPr lang="en-US"/>
          </a:p>
        </p:txBody>
      </p:sp>
      <p:sp>
        <p:nvSpPr>
          <p:cNvPr id="6" name="Footer Placeholder 5">
            <a:extLst>
              <a:ext uri="{FF2B5EF4-FFF2-40B4-BE49-F238E27FC236}">
                <a16:creationId xmlns:a16="http://schemas.microsoft.com/office/drawing/2014/main" id="{E94E40FA-EB05-4A53-980E-61A5C08129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FB4A49-9AF1-42E9-BF95-63AE9DA1F8E2}"/>
              </a:ext>
            </a:extLst>
          </p:cNvPr>
          <p:cNvSpPr>
            <a:spLocks noGrp="1"/>
          </p:cNvSpPr>
          <p:nvPr>
            <p:ph type="sldNum" sz="quarter" idx="12"/>
          </p:nvPr>
        </p:nvSpPr>
        <p:spPr/>
        <p:txBody>
          <a:bodyPr/>
          <a:lstStyle/>
          <a:p>
            <a:fld id="{25079D5E-A14D-4532-B82A-C6F3CF5BA179}" type="slidenum">
              <a:rPr lang="en-US" smtClean="0"/>
              <a:t>‹#›</a:t>
            </a:fld>
            <a:endParaRPr lang="en-US"/>
          </a:p>
        </p:txBody>
      </p:sp>
    </p:spTree>
    <p:extLst>
      <p:ext uri="{BB962C8B-B14F-4D97-AF65-F5344CB8AC3E}">
        <p14:creationId xmlns:p14="http://schemas.microsoft.com/office/powerpoint/2010/main" val="1647854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2982EE-E43A-435C-8B89-C42EF8B61D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27D35D-85FC-4B0F-AAA4-86112C907B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1D016-42AF-498E-AF8D-C2081A7A3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2F6C2-1D55-436A-BD8E-308BC0AA1312}" type="datetime1">
              <a:rPr lang="en-US" smtClean="0"/>
              <a:t>9/3/2023</a:t>
            </a:fld>
            <a:endParaRPr lang="en-US"/>
          </a:p>
        </p:txBody>
      </p:sp>
      <p:sp>
        <p:nvSpPr>
          <p:cNvPr id="5" name="Footer Placeholder 4">
            <a:extLst>
              <a:ext uri="{FF2B5EF4-FFF2-40B4-BE49-F238E27FC236}">
                <a16:creationId xmlns:a16="http://schemas.microsoft.com/office/drawing/2014/main" id="{6F19FDE7-22E6-447F-AF25-041C45061B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BD808E-2CDB-4301-8EC8-202FF5CFD7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79D5E-A14D-4532-B82A-C6F3CF5BA179}" type="slidenum">
              <a:rPr lang="en-US" smtClean="0"/>
              <a:t>‹#›</a:t>
            </a:fld>
            <a:endParaRPr lang="en-US"/>
          </a:p>
        </p:txBody>
      </p:sp>
    </p:spTree>
    <p:extLst>
      <p:ext uri="{BB962C8B-B14F-4D97-AF65-F5344CB8AC3E}">
        <p14:creationId xmlns:p14="http://schemas.microsoft.com/office/powerpoint/2010/main" val="615589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2F7D69-2C77-4290-9A0A-084D1DAEC9C4}"/>
              </a:ext>
            </a:extLst>
          </p:cNvPr>
          <p:cNvSpPr/>
          <p:nvPr/>
        </p:nvSpPr>
        <p:spPr>
          <a:xfrm>
            <a:off x="0" y="0"/>
            <a:ext cx="12192000" cy="6858000"/>
          </a:xfrm>
          <a:prstGeom prst="rect">
            <a:avLst/>
          </a:prstGeom>
          <a:solidFill>
            <a:srgbClr val="F0F0F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9D09E08-861B-4015-9E66-B05D5937BE71}"/>
              </a:ext>
            </a:extLst>
          </p:cNvPr>
          <p:cNvSpPr/>
          <p:nvPr/>
        </p:nvSpPr>
        <p:spPr>
          <a:xfrm>
            <a:off x="134471" y="134470"/>
            <a:ext cx="11896164" cy="6571129"/>
          </a:xfrm>
          <a:prstGeom prst="rect">
            <a:avLst/>
          </a:prstGeom>
          <a:noFill/>
          <a:ln w="317500" cmpd="sng">
            <a:gradFill flip="none" rotWithShape="1">
              <a:gsLst>
                <a:gs pos="39000">
                  <a:srgbClr val="249E19"/>
                </a:gs>
                <a:gs pos="0">
                  <a:srgbClr val="0CA5DB"/>
                </a:gs>
                <a:gs pos="75000">
                  <a:srgbClr val="F2A80C"/>
                </a:gs>
                <a:gs pos="100000">
                  <a:srgbClr val="F21558"/>
                </a:gs>
              </a:gsLst>
              <a:path path="rect">
                <a:fillToRect l="100000" t="100000"/>
              </a:path>
              <a:tileRect r="-100000" b="-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E426E26B-35FB-4883-8B95-80C7148A7C84}"/>
              </a:ext>
            </a:extLst>
          </p:cNvPr>
          <p:cNvGrpSpPr/>
          <p:nvPr/>
        </p:nvGrpSpPr>
        <p:grpSpPr>
          <a:xfrm>
            <a:off x="3500718" y="2227366"/>
            <a:ext cx="5190564" cy="2403267"/>
            <a:chOff x="3500718" y="2290481"/>
            <a:chExt cx="5190564" cy="2403267"/>
          </a:xfrm>
        </p:grpSpPr>
        <p:pic>
          <p:nvPicPr>
            <p:cNvPr id="1026" name="Picture 2">
              <a:extLst>
                <a:ext uri="{FF2B5EF4-FFF2-40B4-BE49-F238E27FC236}">
                  <a16:creationId xmlns:a16="http://schemas.microsoft.com/office/drawing/2014/main" id="{E3BD03CC-E354-4766-B24D-4569F9B618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705" t="32510" r="42236" b="47569"/>
            <a:stretch/>
          </p:blipFill>
          <p:spPr bwMode="auto">
            <a:xfrm>
              <a:off x="4527177" y="2290481"/>
              <a:ext cx="2823883" cy="11385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17EA90E-4F21-40E8-A4EE-0F97C6F5C25B}"/>
                </a:ext>
              </a:extLst>
            </p:cNvPr>
            <p:cNvSpPr txBox="1"/>
            <p:nvPr/>
          </p:nvSpPr>
          <p:spPr>
            <a:xfrm>
              <a:off x="3500718" y="3616530"/>
              <a:ext cx="5190564" cy="1077218"/>
            </a:xfrm>
            <a:prstGeom prst="rect">
              <a:avLst/>
            </a:prstGeom>
            <a:noFill/>
          </p:spPr>
          <p:txBody>
            <a:bodyPr wrap="square" rtlCol="0">
              <a:spAutoFit/>
            </a:bodyPr>
            <a:lstStyle/>
            <a:p>
              <a:pPr algn="ctr"/>
              <a:r>
                <a:rPr lang="en-US" sz="3200" dirty="0">
                  <a:solidFill>
                    <a:srgbClr val="27A118"/>
                  </a:solidFill>
                  <a:latin typeface="FSP DEMO - TT Fors ExtraBold" panose="020B0003030001020000" pitchFamily="34" charset="0"/>
                </a:rPr>
                <a:t>Handwritten</a:t>
              </a:r>
            </a:p>
            <a:p>
              <a:pPr algn="ctr"/>
              <a:r>
                <a:rPr lang="en-US" sz="3200" dirty="0">
                  <a:solidFill>
                    <a:srgbClr val="2744C1"/>
                  </a:solidFill>
                  <a:latin typeface="FSP DEMO - TT Fors ExtraBold" panose="020B0003030001020000" pitchFamily="34" charset="0"/>
                </a:rPr>
                <a:t>Digit</a:t>
              </a:r>
              <a:r>
                <a:rPr lang="en-US" sz="3200" dirty="0">
                  <a:latin typeface="FSP DEMO - TT Fors ExtraBold" panose="020B0003030001020000" pitchFamily="34" charset="0"/>
                </a:rPr>
                <a:t> </a:t>
              </a:r>
              <a:r>
                <a:rPr lang="en-US" sz="3200" dirty="0">
                  <a:solidFill>
                    <a:srgbClr val="F11459"/>
                  </a:solidFill>
                  <a:latin typeface="FSP DEMO - TT Fors ExtraBold" panose="020B0003030001020000" pitchFamily="34" charset="0"/>
                </a:rPr>
                <a:t>Recognition</a:t>
              </a:r>
            </a:p>
          </p:txBody>
        </p:sp>
      </p:grpSp>
      <p:sp>
        <p:nvSpPr>
          <p:cNvPr id="2" name="Slide Number Placeholder 1">
            <a:extLst>
              <a:ext uri="{FF2B5EF4-FFF2-40B4-BE49-F238E27FC236}">
                <a16:creationId xmlns:a16="http://schemas.microsoft.com/office/drawing/2014/main" id="{8229150F-EB56-5540-C6E7-0456E5071F85}"/>
              </a:ext>
            </a:extLst>
          </p:cNvPr>
          <p:cNvSpPr>
            <a:spLocks noGrp="1"/>
          </p:cNvSpPr>
          <p:nvPr>
            <p:ph type="sldNum" sz="quarter" idx="12"/>
          </p:nvPr>
        </p:nvSpPr>
        <p:spPr/>
        <p:txBody>
          <a:bodyPr/>
          <a:lstStyle/>
          <a:p>
            <a:fld id="{25079D5E-A14D-4532-B82A-C6F3CF5BA179}" type="slidenum">
              <a:rPr lang="en-US" smtClean="0"/>
              <a:t>1</a:t>
            </a:fld>
            <a:endParaRPr lang="en-US"/>
          </a:p>
        </p:txBody>
      </p:sp>
    </p:spTree>
    <p:extLst>
      <p:ext uri="{BB962C8B-B14F-4D97-AF65-F5344CB8AC3E}">
        <p14:creationId xmlns:p14="http://schemas.microsoft.com/office/powerpoint/2010/main" val="509412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E254C24-FF69-499F-ADF3-1D91C09320F2}"/>
              </a:ext>
            </a:extLst>
          </p:cNvPr>
          <p:cNvGrpSpPr/>
          <p:nvPr/>
        </p:nvGrpSpPr>
        <p:grpSpPr>
          <a:xfrm>
            <a:off x="1604682" y="533447"/>
            <a:ext cx="8982636" cy="5791106"/>
            <a:chOff x="1604682" y="882868"/>
            <a:chExt cx="8982636" cy="5791106"/>
          </a:xfrm>
        </p:grpSpPr>
        <p:pic>
          <p:nvPicPr>
            <p:cNvPr id="3" name="Picture 2">
              <a:extLst>
                <a:ext uri="{FF2B5EF4-FFF2-40B4-BE49-F238E27FC236}">
                  <a16:creationId xmlns:a16="http://schemas.microsoft.com/office/drawing/2014/main" id="{EFE6F4CA-25EE-4F45-965F-8D01B4C4CD9E}"/>
                </a:ext>
              </a:extLst>
            </p:cNvPr>
            <p:cNvPicPr>
              <a:picLocks noChangeAspect="1"/>
            </p:cNvPicPr>
            <p:nvPr/>
          </p:nvPicPr>
          <p:blipFill>
            <a:blip r:embed="rId2"/>
            <a:stretch>
              <a:fillRect/>
            </a:stretch>
          </p:blipFill>
          <p:spPr>
            <a:xfrm>
              <a:off x="1604682" y="882868"/>
              <a:ext cx="8982636" cy="1201582"/>
            </a:xfrm>
            <a:prstGeom prst="rect">
              <a:avLst/>
            </a:prstGeom>
          </p:spPr>
        </p:pic>
        <p:pic>
          <p:nvPicPr>
            <p:cNvPr id="6" name="Picture 5">
              <a:extLst>
                <a:ext uri="{FF2B5EF4-FFF2-40B4-BE49-F238E27FC236}">
                  <a16:creationId xmlns:a16="http://schemas.microsoft.com/office/drawing/2014/main" id="{2148C5DE-C4BA-412D-A2F2-44EE226FC984}"/>
                </a:ext>
              </a:extLst>
            </p:cNvPr>
            <p:cNvPicPr>
              <a:picLocks noChangeAspect="1"/>
            </p:cNvPicPr>
            <p:nvPr/>
          </p:nvPicPr>
          <p:blipFill>
            <a:blip r:embed="rId3"/>
            <a:stretch>
              <a:fillRect/>
            </a:stretch>
          </p:blipFill>
          <p:spPr>
            <a:xfrm>
              <a:off x="1604682" y="2084450"/>
              <a:ext cx="8982636" cy="4589524"/>
            </a:xfrm>
            <a:prstGeom prst="rect">
              <a:avLst/>
            </a:prstGeom>
          </p:spPr>
        </p:pic>
      </p:grpSp>
      <p:sp>
        <p:nvSpPr>
          <p:cNvPr id="2" name="Slide Number Placeholder 1">
            <a:extLst>
              <a:ext uri="{FF2B5EF4-FFF2-40B4-BE49-F238E27FC236}">
                <a16:creationId xmlns:a16="http://schemas.microsoft.com/office/drawing/2014/main" id="{4EDA68AD-B62F-4EA6-297F-FB275FB4A489}"/>
              </a:ext>
            </a:extLst>
          </p:cNvPr>
          <p:cNvSpPr>
            <a:spLocks noGrp="1"/>
          </p:cNvSpPr>
          <p:nvPr>
            <p:ph type="sldNum" sz="quarter" idx="12"/>
          </p:nvPr>
        </p:nvSpPr>
        <p:spPr/>
        <p:txBody>
          <a:bodyPr/>
          <a:lstStyle/>
          <a:p>
            <a:fld id="{25079D5E-A14D-4532-B82A-C6F3CF5BA179}" type="slidenum">
              <a:rPr lang="en-US" smtClean="0"/>
              <a:t>10</a:t>
            </a:fld>
            <a:endParaRPr lang="en-US"/>
          </a:p>
        </p:txBody>
      </p:sp>
    </p:spTree>
    <p:extLst>
      <p:ext uri="{BB962C8B-B14F-4D97-AF65-F5344CB8AC3E}">
        <p14:creationId xmlns:p14="http://schemas.microsoft.com/office/powerpoint/2010/main" val="2028868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B2FB06F-3104-4D7D-97C3-7B8954937E6A}"/>
              </a:ext>
            </a:extLst>
          </p:cNvPr>
          <p:cNvGrpSpPr/>
          <p:nvPr/>
        </p:nvGrpSpPr>
        <p:grpSpPr>
          <a:xfrm>
            <a:off x="1775012" y="537881"/>
            <a:ext cx="8641976" cy="5782238"/>
            <a:chOff x="1972235" y="516939"/>
            <a:chExt cx="8247530" cy="5286239"/>
          </a:xfrm>
        </p:grpSpPr>
        <p:pic>
          <p:nvPicPr>
            <p:cNvPr id="5" name="Picture 4">
              <a:extLst>
                <a:ext uri="{FF2B5EF4-FFF2-40B4-BE49-F238E27FC236}">
                  <a16:creationId xmlns:a16="http://schemas.microsoft.com/office/drawing/2014/main" id="{E15C7C70-49A4-45DC-8C6A-24245EEF14E8}"/>
                </a:ext>
              </a:extLst>
            </p:cNvPr>
            <p:cNvPicPr>
              <a:picLocks noChangeAspect="1"/>
            </p:cNvPicPr>
            <p:nvPr/>
          </p:nvPicPr>
          <p:blipFill rotWithShape="1">
            <a:blip r:embed="rId2"/>
            <a:srcRect b="80708"/>
            <a:stretch/>
          </p:blipFill>
          <p:spPr>
            <a:xfrm>
              <a:off x="1972235" y="516939"/>
              <a:ext cx="8247530" cy="1123602"/>
            </a:xfrm>
            <a:prstGeom prst="rect">
              <a:avLst/>
            </a:prstGeom>
          </p:spPr>
        </p:pic>
        <p:pic>
          <p:nvPicPr>
            <p:cNvPr id="6" name="Picture 5">
              <a:extLst>
                <a:ext uri="{FF2B5EF4-FFF2-40B4-BE49-F238E27FC236}">
                  <a16:creationId xmlns:a16="http://schemas.microsoft.com/office/drawing/2014/main" id="{892B35AE-5AB0-4A3B-A74E-AB99817C4EE9}"/>
                </a:ext>
              </a:extLst>
            </p:cNvPr>
            <p:cNvPicPr>
              <a:picLocks noChangeAspect="1"/>
            </p:cNvPicPr>
            <p:nvPr/>
          </p:nvPicPr>
          <p:blipFill rotWithShape="1">
            <a:blip r:embed="rId2"/>
            <a:srcRect t="28528"/>
            <a:stretch/>
          </p:blipFill>
          <p:spPr>
            <a:xfrm>
              <a:off x="1972235" y="1640541"/>
              <a:ext cx="8247530" cy="4162637"/>
            </a:xfrm>
            <a:prstGeom prst="rect">
              <a:avLst/>
            </a:prstGeom>
          </p:spPr>
        </p:pic>
      </p:grpSp>
      <p:sp>
        <p:nvSpPr>
          <p:cNvPr id="2" name="Slide Number Placeholder 1">
            <a:extLst>
              <a:ext uri="{FF2B5EF4-FFF2-40B4-BE49-F238E27FC236}">
                <a16:creationId xmlns:a16="http://schemas.microsoft.com/office/drawing/2014/main" id="{F579C369-9C67-9330-FDC8-C19BF6260465}"/>
              </a:ext>
            </a:extLst>
          </p:cNvPr>
          <p:cNvSpPr>
            <a:spLocks noGrp="1"/>
          </p:cNvSpPr>
          <p:nvPr>
            <p:ph type="sldNum" sz="quarter" idx="12"/>
          </p:nvPr>
        </p:nvSpPr>
        <p:spPr/>
        <p:txBody>
          <a:bodyPr/>
          <a:lstStyle/>
          <a:p>
            <a:fld id="{25079D5E-A14D-4532-B82A-C6F3CF5BA179}" type="slidenum">
              <a:rPr lang="en-US" smtClean="0"/>
              <a:t>11</a:t>
            </a:fld>
            <a:endParaRPr lang="en-US"/>
          </a:p>
        </p:txBody>
      </p:sp>
    </p:spTree>
    <p:extLst>
      <p:ext uri="{BB962C8B-B14F-4D97-AF65-F5344CB8AC3E}">
        <p14:creationId xmlns:p14="http://schemas.microsoft.com/office/powerpoint/2010/main" val="384653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857DC-1FFE-4B83-A1C7-14D6059D359B}"/>
              </a:ext>
            </a:extLst>
          </p:cNvPr>
          <p:cNvPicPr>
            <a:picLocks noChangeAspect="1"/>
          </p:cNvPicPr>
          <p:nvPr/>
        </p:nvPicPr>
        <p:blipFill>
          <a:blip r:embed="rId2"/>
          <a:stretch>
            <a:fillRect/>
          </a:stretch>
        </p:blipFill>
        <p:spPr>
          <a:xfrm>
            <a:off x="725982" y="690282"/>
            <a:ext cx="6030186" cy="5360894"/>
          </a:xfrm>
          <a:prstGeom prst="rect">
            <a:avLst/>
          </a:prstGeom>
        </p:spPr>
      </p:pic>
      <p:pic>
        <p:nvPicPr>
          <p:cNvPr id="8" name="Picture 7">
            <a:extLst>
              <a:ext uri="{FF2B5EF4-FFF2-40B4-BE49-F238E27FC236}">
                <a16:creationId xmlns:a16="http://schemas.microsoft.com/office/drawing/2014/main" id="{9B5D8C6D-3E96-406D-B793-2601974FAEF7}"/>
              </a:ext>
            </a:extLst>
          </p:cNvPr>
          <p:cNvPicPr>
            <a:picLocks noChangeAspect="1"/>
          </p:cNvPicPr>
          <p:nvPr/>
        </p:nvPicPr>
        <p:blipFill>
          <a:blip r:embed="rId3"/>
          <a:stretch>
            <a:fillRect/>
          </a:stretch>
        </p:blipFill>
        <p:spPr>
          <a:xfrm>
            <a:off x="7058304" y="785812"/>
            <a:ext cx="4010025" cy="5286375"/>
          </a:xfrm>
          <a:prstGeom prst="rect">
            <a:avLst/>
          </a:prstGeom>
        </p:spPr>
      </p:pic>
      <p:sp>
        <p:nvSpPr>
          <p:cNvPr id="2" name="Slide Number Placeholder 1">
            <a:extLst>
              <a:ext uri="{FF2B5EF4-FFF2-40B4-BE49-F238E27FC236}">
                <a16:creationId xmlns:a16="http://schemas.microsoft.com/office/drawing/2014/main" id="{3F4CA352-8479-559B-69CE-0EC2814A1C70}"/>
              </a:ext>
            </a:extLst>
          </p:cNvPr>
          <p:cNvSpPr>
            <a:spLocks noGrp="1"/>
          </p:cNvSpPr>
          <p:nvPr>
            <p:ph type="sldNum" sz="quarter" idx="12"/>
          </p:nvPr>
        </p:nvSpPr>
        <p:spPr/>
        <p:txBody>
          <a:bodyPr/>
          <a:lstStyle/>
          <a:p>
            <a:fld id="{25079D5E-A14D-4532-B82A-C6F3CF5BA179}" type="slidenum">
              <a:rPr lang="en-US" smtClean="0"/>
              <a:t>12</a:t>
            </a:fld>
            <a:endParaRPr lang="en-US"/>
          </a:p>
        </p:txBody>
      </p:sp>
    </p:spTree>
    <p:extLst>
      <p:ext uri="{BB962C8B-B14F-4D97-AF65-F5344CB8AC3E}">
        <p14:creationId xmlns:p14="http://schemas.microsoft.com/office/powerpoint/2010/main" val="42225369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07960DD-98AA-49CE-A510-AAD66B592739}"/>
              </a:ext>
            </a:extLst>
          </p:cNvPr>
          <p:cNvGrpSpPr/>
          <p:nvPr/>
        </p:nvGrpSpPr>
        <p:grpSpPr>
          <a:xfrm>
            <a:off x="863311" y="430306"/>
            <a:ext cx="10465378" cy="5997388"/>
            <a:chOff x="571489" y="430306"/>
            <a:chExt cx="10465378" cy="5997388"/>
          </a:xfrm>
        </p:grpSpPr>
        <p:pic>
          <p:nvPicPr>
            <p:cNvPr id="5" name="Picture 4">
              <a:extLst>
                <a:ext uri="{FF2B5EF4-FFF2-40B4-BE49-F238E27FC236}">
                  <a16:creationId xmlns:a16="http://schemas.microsoft.com/office/drawing/2014/main" id="{8EBCB1B4-55FE-4C6E-A03A-5613BDC26D13}"/>
                </a:ext>
              </a:extLst>
            </p:cNvPr>
            <p:cNvPicPr>
              <a:picLocks noChangeAspect="1"/>
            </p:cNvPicPr>
            <p:nvPr/>
          </p:nvPicPr>
          <p:blipFill>
            <a:blip r:embed="rId2"/>
            <a:stretch>
              <a:fillRect/>
            </a:stretch>
          </p:blipFill>
          <p:spPr>
            <a:xfrm>
              <a:off x="571489" y="430306"/>
              <a:ext cx="5086555" cy="5997388"/>
            </a:xfrm>
            <a:prstGeom prst="rect">
              <a:avLst/>
            </a:prstGeom>
          </p:spPr>
        </p:pic>
        <p:pic>
          <p:nvPicPr>
            <p:cNvPr id="7" name="Picture 6">
              <a:extLst>
                <a:ext uri="{FF2B5EF4-FFF2-40B4-BE49-F238E27FC236}">
                  <a16:creationId xmlns:a16="http://schemas.microsoft.com/office/drawing/2014/main" id="{07392759-D0AD-4BCC-8C9D-77C3C25D6BCB}"/>
                </a:ext>
              </a:extLst>
            </p:cNvPr>
            <p:cNvPicPr>
              <a:picLocks noChangeAspect="1"/>
            </p:cNvPicPr>
            <p:nvPr/>
          </p:nvPicPr>
          <p:blipFill>
            <a:blip r:embed="rId3"/>
            <a:stretch>
              <a:fillRect/>
            </a:stretch>
          </p:blipFill>
          <p:spPr>
            <a:xfrm>
              <a:off x="6533957" y="627530"/>
              <a:ext cx="4502910" cy="5800164"/>
            </a:xfrm>
            <a:prstGeom prst="rect">
              <a:avLst/>
            </a:prstGeom>
          </p:spPr>
        </p:pic>
      </p:grpSp>
      <p:sp>
        <p:nvSpPr>
          <p:cNvPr id="2" name="Slide Number Placeholder 1">
            <a:extLst>
              <a:ext uri="{FF2B5EF4-FFF2-40B4-BE49-F238E27FC236}">
                <a16:creationId xmlns:a16="http://schemas.microsoft.com/office/drawing/2014/main" id="{7861355B-B0A6-2247-0734-DFACFDB01DEA}"/>
              </a:ext>
            </a:extLst>
          </p:cNvPr>
          <p:cNvSpPr>
            <a:spLocks noGrp="1"/>
          </p:cNvSpPr>
          <p:nvPr>
            <p:ph type="sldNum" sz="quarter" idx="12"/>
          </p:nvPr>
        </p:nvSpPr>
        <p:spPr/>
        <p:txBody>
          <a:bodyPr/>
          <a:lstStyle/>
          <a:p>
            <a:fld id="{25079D5E-A14D-4532-B82A-C6F3CF5BA179}" type="slidenum">
              <a:rPr lang="en-US" smtClean="0"/>
              <a:t>13</a:t>
            </a:fld>
            <a:endParaRPr lang="en-US"/>
          </a:p>
        </p:txBody>
      </p:sp>
    </p:spTree>
    <p:extLst>
      <p:ext uri="{BB962C8B-B14F-4D97-AF65-F5344CB8AC3E}">
        <p14:creationId xmlns:p14="http://schemas.microsoft.com/office/powerpoint/2010/main" val="2276936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A31743-2A4F-452D-A2A1-F30B08D337F2}"/>
              </a:ext>
            </a:extLst>
          </p:cNvPr>
          <p:cNvPicPr>
            <a:picLocks noChangeAspect="1"/>
          </p:cNvPicPr>
          <p:nvPr/>
        </p:nvPicPr>
        <p:blipFill>
          <a:blip r:embed="rId2"/>
          <a:stretch>
            <a:fillRect/>
          </a:stretch>
        </p:blipFill>
        <p:spPr>
          <a:xfrm>
            <a:off x="2723418" y="328454"/>
            <a:ext cx="6745164" cy="2226488"/>
          </a:xfrm>
          <a:prstGeom prst="rect">
            <a:avLst/>
          </a:prstGeom>
        </p:spPr>
      </p:pic>
      <p:grpSp>
        <p:nvGrpSpPr>
          <p:cNvPr id="6" name="Group 5">
            <a:extLst>
              <a:ext uri="{FF2B5EF4-FFF2-40B4-BE49-F238E27FC236}">
                <a16:creationId xmlns:a16="http://schemas.microsoft.com/office/drawing/2014/main" id="{E51B2D7D-4E56-459B-B20B-0F6CF523AD1D}"/>
              </a:ext>
            </a:extLst>
          </p:cNvPr>
          <p:cNvGrpSpPr/>
          <p:nvPr/>
        </p:nvGrpSpPr>
        <p:grpSpPr>
          <a:xfrm>
            <a:off x="1474415" y="2650189"/>
            <a:ext cx="9054913" cy="3996830"/>
            <a:chOff x="891709" y="2650189"/>
            <a:chExt cx="9054913" cy="3996830"/>
          </a:xfrm>
        </p:grpSpPr>
        <p:pic>
          <p:nvPicPr>
            <p:cNvPr id="3074" name="Picture 2">
              <a:extLst>
                <a:ext uri="{FF2B5EF4-FFF2-40B4-BE49-F238E27FC236}">
                  <a16:creationId xmlns:a16="http://schemas.microsoft.com/office/drawing/2014/main" id="{C293992E-5DF0-4F9C-A785-AE08F2803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709" y="2650190"/>
              <a:ext cx="4029915" cy="39968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7E7702E-CF24-4869-8CC1-3A8794F87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6707" y="2650189"/>
              <a:ext cx="4029915" cy="3996829"/>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Slide Number Placeholder 1">
            <a:extLst>
              <a:ext uri="{FF2B5EF4-FFF2-40B4-BE49-F238E27FC236}">
                <a16:creationId xmlns:a16="http://schemas.microsoft.com/office/drawing/2014/main" id="{856FA119-BB0F-409B-00F2-E4C10F15A54C}"/>
              </a:ext>
            </a:extLst>
          </p:cNvPr>
          <p:cNvSpPr>
            <a:spLocks noGrp="1"/>
          </p:cNvSpPr>
          <p:nvPr>
            <p:ph type="sldNum" sz="quarter" idx="12"/>
          </p:nvPr>
        </p:nvSpPr>
        <p:spPr/>
        <p:txBody>
          <a:bodyPr/>
          <a:lstStyle/>
          <a:p>
            <a:fld id="{25079D5E-A14D-4532-B82A-C6F3CF5BA179}" type="slidenum">
              <a:rPr lang="en-US" smtClean="0"/>
              <a:t>14</a:t>
            </a:fld>
            <a:endParaRPr lang="en-US"/>
          </a:p>
        </p:txBody>
      </p:sp>
    </p:spTree>
    <p:extLst>
      <p:ext uri="{BB962C8B-B14F-4D97-AF65-F5344CB8AC3E}">
        <p14:creationId xmlns:p14="http://schemas.microsoft.com/office/powerpoint/2010/main" val="757028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5A133E-D95A-4D34-9E25-EDF63BD8895C}"/>
              </a:ext>
            </a:extLst>
          </p:cNvPr>
          <p:cNvPicPr>
            <a:picLocks noChangeAspect="1"/>
          </p:cNvPicPr>
          <p:nvPr/>
        </p:nvPicPr>
        <p:blipFill>
          <a:blip r:embed="rId2"/>
          <a:stretch>
            <a:fillRect/>
          </a:stretch>
        </p:blipFill>
        <p:spPr>
          <a:xfrm>
            <a:off x="2205319" y="430369"/>
            <a:ext cx="7781362" cy="5997262"/>
          </a:xfrm>
          <a:prstGeom prst="rect">
            <a:avLst/>
          </a:prstGeom>
        </p:spPr>
      </p:pic>
      <p:sp>
        <p:nvSpPr>
          <p:cNvPr id="2" name="Slide Number Placeholder 1">
            <a:extLst>
              <a:ext uri="{FF2B5EF4-FFF2-40B4-BE49-F238E27FC236}">
                <a16:creationId xmlns:a16="http://schemas.microsoft.com/office/drawing/2014/main" id="{C455F24F-5CD5-9FBD-7331-D5482365A76C}"/>
              </a:ext>
            </a:extLst>
          </p:cNvPr>
          <p:cNvSpPr>
            <a:spLocks noGrp="1"/>
          </p:cNvSpPr>
          <p:nvPr>
            <p:ph type="sldNum" sz="quarter" idx="12"/>
          </p:nvPr>
        </p:nvSpPr>
        <p:spPr/>
        <p:txBody>
          <a:bodyPr/>
          <a:lstStyle/>
          <a:p>
            <a:fld id="{25079D5E-A14D-4532-B82A-C6F3CF5BA179}" type="slidenum">
              <a:rPr lang="en-US" smtClean="0"/>
              <a:t>15</a:t>
            </a:fld>
            <a:endParaRPr lang="en-US"/>
          </a:p>
        </p:txBody>
      </p:sp>
    </p:spTree>
    <p:extLst>
      <p:ext uri="{BB962C8B-B14F-4D97-AF65-F5344CB8AC3E}">
        <p14:creationId xmlns:p14="http://schemas.microsoft.com/office/powerpoint/2010/main" val="1689217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222BB9-0AA5-4A6C-A528-38E11F3C884F}"/>
              </a:ext>
            </a:extLst>
          </p:cNvPr>
          <p:cNvPicPr>
            <a:picLocks noChangeAspect="1"/>
          </p:cNvPicPr>
          <p:nvPr/>
        </p:nvPicPr>
        <p:blipFill>
          <a:blip r:embed="rId2"/>
          <a:stretch>
            <a:fillRect/>
          </a:stretch>
        </p:blipFill>
        <p:spPr>
          <a:xfrm>
            <a:off x="1700213" y="1933575"/>
            <a:ext cx="8791574" cy="2990850"/>
          </a:xfrm>
          <a:prstGeom prst="rect">
            <a:avLst/>
          </a:prstGeom>
        </p:spPr>
      </p:pic>
      <p:sp>
        <p:nvSpPr>
          <p:cNvPr id="2" name="Slide Number Placeholder 1">
            <a:extLst>
              <a:ext uri="{FF2B5EF4-FFF2-40B4-BE49-F238E27FC236}">
                <a16:creationId xmlns:a16="http://schemas.microsoft.com/office/drawing/2014/main" id="{6E27BCD7-70D2-DF56-A15D-FEA64180D9D8}"/>
              </a:ext>
            </a:extLst>
          </p:cNvPr>
          <p:cNvSpPr>
            <a:spLocks noGrp="1"/>
          </p:cNvSpPr>
          <p:nvPr>
            <p:ph type="sldNum" sz="quarter" idx="12"/>
          </p:nvPr>
        </p:nvSpPr>
        <p:spPr/>
        <p:txBody>
          <a:bodyPr/>
          <a:lstStyle/>
          <a:p>
            <a:fld id="{25079D5E-A14D-4532-B82A-C6F3CF5BA179}" type="slidenum">
              <a:rPr lang="en-US" smtClean="0"/>
              <a:t>16</a:t>
            </a:fld>
            <a:endParaRPr lang="en-US"/>
          </a:p>
        </p:txBody>
      </p:sp>
    </p:spTree>
    <p:extLst>
      <p:ext uri="{BB962C8B-B14F-4D97-AF65-F5344CB8AC3E}">
        <p14:creationId xmlns:p14="http://schemas.microsoft.com/office/powerpoint/2010/main" val="220749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611EB984-1DF6-4757-B2ED-7421C1689C52}"/>
              </a:ext>
            </a:extLst>
          </p:cNvPr>
          <p:cNvGrpSpPr/>
          <p:nvPr/>
        </p:nvGrpSpPr>
        <p:grpSpPr>
          <a:xfrm>
            <a:off x="690282" y="1288256"/>
            <a:ext cx="10811435" cy="4281488"/>
            <a:chOff x="484094" y="1288256"/>
            <a:chExt cx="10811435" cy="4281488"/>
          </a:xfrm>
        </p:grpSpPr>
        <p:pic>
          <p:nvPicPr>
            <p:cNvPr id="4" name="Picture 3">
              <a:extLst>
                <a:ext uri="{FF2B5EF4-FFF2-40B4-BE49-F238E27FC236}">
                  <a16:creationId xmlns:a16="http://schemas.microsoft.com/office/drawing/2014/main" id="{EC65BA9A-4B0E-4774-873A-CF92C6675E5C}"/>
                </a:ext>
              </a:extLst>
            </p:cNvPr>
            <p:cNvPicPr>
              <a:picLocks noChangeAspect="1"/>
            </p:cNvPicPr>
            <p:nvPr/>
          </p:nvPicPr>
          <p:blipFill rotWithShape="1">
            <a:blip r:embed="rId2"/>
            <a:srcRect r="20806"/>
            <a:stretch/>
          </p:blipFill>
          <p:spPr>
            <a:xfrm>
              <a:off x="484094" y="1288256"/>
              <a:ext cx="4980256" cy="4281488"/>
            </a:xfrm>
            <a:prstGeom prst="rect">
              <a:avLst/>
            </a:prstGeom>
          </p:spPr>
        </p:pic>
        <p:pic>
          <p:nvPicPr>
            <p:cNvPr id="6" name="Picture 5">
              <a:extLst>
                <a:ext uri="{FF2B5EF4-FFF2-40B4-BE49-F238E27FC236}">
                  <a16:creationId xmlns:a16="http://schemas.microsoft.com/office/drawing/2014/main" id="{AA85C134-9F0E-4E0D-BCFC-AF49D91CD4EE}"/>
                </a:ext>
              </a:extLst>
            </p:cNvPr>
            <p:cNvPicPr>
              <a:picLocks noChangeAspect="1"/>
            </p:cNvPicPr>
            <p:nvPr/>
          </p:nvPicPr>
          <p:blipFill rotWithShape="1">
            <a:blip r:embed="rId3"/>
            <a:srcRect r="38057"/>
            <a:stretch/>
          </p:blipFill>
          <p:spPr>
            <a:xfrm>
              <a:off x="5855633" y="1390650"/>
              <a:ext cx="5439896" cy="4076700"/>
            </a:xfrm>
            <a:prstGeom prst="rect">
              <a:avLst/>
            </a:prstGeom>
          </p:spPr>
        </p:pic>
      </p:grpSp>
      <p:sp>
        <p:nvSpPr>
          <p:cNvPr id="2" name="Slide Number Placeholder 1">
            <a:extLst>
              <a:ext uri="{FF2B5EF4-FFF2-40B4-BE49-F238E27FC236}">
                <a16:creationId xmlns:a16="http://schemas.microsoft.com/office/drawing/2014/main" id="{003D1A76-A9A6-E271-24CD-3BC70604BE91}"/>
              </a:ext>
            </a:extLst>
          </p:cNvPr>
          <p:cNvSpPr>
            <a:spLocks noGrp="1"/>
          </p:cNvSpPr>
          <p:nvPr>
            <p:ph type="sldNum" sz="quarter" idx="12"/>
          </p:nvPr>
        </p:nvSpPr>
        <p:spPr/>
        <p:txBody>
          <a:bodyPr/>
          <a:lstStyle/>
          <a:p>
            <a:fld id="{25079D5E-A14D-4532-B82A-C6F3CF5BA179}" type="slidenum">
              <a:rPr lang="en-US" smtClean="0"/>
              <a:t>17</a:t>
            </a:fld>
            <a:endParaRPr lang="en-US"/>
          </a:p>
        </p:txBody>
      </p:sp>
    </p:spTree>
    <p:extLst>
      <p:ext uri="{BB962C8B-B14F-4D97-AF65-F5344CB8AC3E}">
        <p14:creationId xmlns:p14="http://schemas.microsoft.com/office/powerpoint/2010/main" val="157696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0A7886-888C-4DF5-A52D-29B62970B241}"/>
              </a:ext>
            </a:extLst>
          </p:cNvPr>
          <p:cNvSpPr/>
          <p:nvPr/>
        </p:nvSpPr>
        <p:spPr>
          <a:xfrm>
            <a:off x="0" y="0"/>
            <a:ext cx="12192000" cy="6858000"/>
          </a:xfrm>
          <a:prstGeom prst="rect">
            <a:avLst/>
          </a:prstGeom>
          <a:solidFill>
            <a:srgbClr val="21315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 Robot Waving - Royalty-Free GIF - Animated Sticker - Free PNG - Animated  Icon">
            <a:extLst>
              <a:ext uri="{FF2B5EF4-FFF2-40B4-BE49-F238E27FC236}">
                <a16:creationId xmlns:a16="http://schemas.microsoft.com/office/drawing/2014/main" id="{831552C3-374A-4046-B605-6FDEDD5D5147}"/>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676845" y="1335656"/>
            <a:ext cx="4186688" cy="41866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Best Earth Day Gif | Gif animated images, Earth day drawing, Earth  illustration">
            <a:extLst>
              <a:ext uri="{FF2B5EF4-FFF2-40B4-BE49-F238E27FC236}">
                <a16:creationId xmlns:a16="http://schemas.microsoft.com/office/drawing/2014/main" id="{616D5EAF-D709-49B4-9154-C907E442591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71500"/>
            <a:ext cx="7620000"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092CEC-99A1-4808-A2DC-8B12BAF064E5}"/>
              </a:ext>
            </a:extLst>
          </p:cNvPr>
          <p:cNvSpPr txBox="1"/>
          <p:nvPr/>
        </p:nvSpPr>
        <p:spPr>
          <a:xfrm>
            <a:off x="563593" y="2828835"/>
            <a:ext cx="4875363" cy="1200329"/>
          </a:xfrm>
          <a:prstGeom prst="rect">
            <a:avLst/>
          </a:prstGeom>
          <a:noFill/>
        </p:spPr>
        <p:txBody>
          <a:bodyPr wrap="square" rtlCol="0">
            <a:spAutoFit/>
          </a:bodyPr>
          <a:lstStyle/>
          <a:p>
            <a:r>
              <a:rPr lang="en-US" sz="7200" dirty="0">
                <a:solidFill>
                  <a:srgbClr val="FFFFFF"/>
                </a:solidFill>
                <a:latin typeface="Exo SemiBold" pitchFamily="2" charset="0"/>
              </a:rPr>
              <a:t>Thank You</a:t>
            </a:r>
          </a:p>
        </p:txBody>
      </p:sp>
      <p:sp>
        <p:nvSpPr>
          <p:cNvPr id="3" name="Slide Number Placeholder 2">
            <a:extLst>
              <a:ext uri="{FF2B5EF4-FFF2-40B4-BE49-F238E27FC236}">
                <a16:creationId xmlns:a16="http://schemas.microsoft.com/office/drawing/2014/main" id="{2936F004-1F7F-A911-3D9A-7BBE1DF4AF8D}"/>
              </a:ext>
            </a:extLst>
          </p:cNvPr>
          <p:cNvSpPr>
            <a:spLocks noGrp="1"/>
          </p:cNvSpPr>
          <p:nvPr>
            <p:ph type="sldNum" sz="quarter" idx="12"/>
          </p:nvPr>
        </p:nvSpPr>
        <p:spPr/>
        <p:txBody>
          <a:bodyPr/>
          <a:lstStyle/>
          <a:p>
            <a:fld id="{25079D5E-A14D-4532-B82A-C6F3CF5BA179}" type="slidenum">
              <a:rPr lang="en-US" smtClean="0"/>
              <a:t>18</a:t>
            </a:fld>
            <a:endParaRPr lang="en-US"/>
          </a:p>
        </p:txBody>
      </p:sp>
    </p:spTree>
    <p:extLst>
      <p:ext uri="{BB962C8B-B14F-4D97-AF65-F5344CB8AC3E}">
        <p14:creationId xmlns:p14="http://schemas.microsoft.com/office/powerpoint/2010/main" val="158981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F56C9C-8376-46D2-9695-709B8937707A}"/>
              </a:ext>
            </a:extLst>
          </p:cNvPr>
          <p:cNvPicPr>
            <a:picLocks noChangeAspect="1"/>
          </p:cNvPicPr>
          <p:nvPr/>
        </p:nvPicPr>
        <p:blipFill rotWithShape="1">
          <a:blip r:embed="rId2">
            <a:extLst>
              <a:ext uri="{28A0092B-C50C-407E-A947-70E740481C1C}">
                <a14:useLocalDpi xmlns:a14="http://schemas.microsoft.com/office/drawing/2010/main" val="0"/>
              </a:ext>
            </a:extLst>
          </a:blip>
          <a:srcRect r="28121"/>
          <a:stretch/>
        </p:blipFill>
        <p:spPr>
          <a:xfrm>
            <a:off x="5924548" y="594770"/>
            <a:ext cx="5432613" cy="5668459"/>
          </a:xfrm>
          <a:prstGeom prst="rect">
            <a:avLst/>
          </a:prstGeom>
        </p:spPr>
      </p:pic>
      <p:grpSp>
        <p:nvGrpSpPr>
          <p:cNvPr id="6" name="Group 5">
            <a:extLst>
              <a:ext uri="{FF2B5EF4-FFF2-40B4-BE49-F238E27FC236}">
                <a16:creationId xmlns:a16="http://schemas.microsoft.com/office/drawing/2014/main" id="{7279D69C-81FD-4040-9253-112204AE0656}"/>
              </a:ext>
            </a:extLst>
          </p:cNvPr>
          <p:cNvGrpSpPr/>
          <p:nvPr/>
        </p:nvGrpSpPr>
        <p:grpSpPr>
          <a:xfrm>
            <a:off x="933451" y="1869407"/>
            <a:ext cx="3962400" cy="3549492"/>
            <a:chOff x="933451" y="1787723"/>
            <a:chExt cx="3962400" cy="3549492"/>
          </a:xfrm>
        </p:grpSpPr>
        <p:sp>
          <p:nvSpPr>
            <p:cNvPr id="7" name="TextBox 6">
              <a:extLst>
                <a:ext uri="{FF2B5EF4-FFF2-40B4-BE49-F238E27FC236}">
                  <a16:creationId xmlns:a16="http://schemas.microsoft.com/office/drawing/2014/main" id="{CCE1E6EC-0F40-4610-856D-0D98B64E6443}"/>
                </a:ext>
              </a:extLst>
            </p:cNvPr>
            <p:cNvSpPr txBox="1"/>
            <p:nvPr/>
          </p:nvSpPr>
          <p:spPr>
            <a:xfrm>
              <a:off x="933451" y="1787723"/>
              <a:ext cx="3962400" cy="584775"/>
            </a:xfrm>
            <a:prstGeom prst="rect">
              <a:avLst/>
            </a:prstGeom>
            <a:noFill/>
          </p:spPr>
          <p:txBody>
            <a:bodyPr wrap="square" rtlCol="0">
              <a:spAutoFit/>
            </a:bodyPr>
            <a:lstStyle/>
            <a:p>
              <a:r>
                <a:rPr lang="en-US" sz="3200" dirty="0">
                  <a:solidFill>
                    <a:srgbClr val="46565E"/>
                  </a:solidFill>
                  <a:latin typeface="Exo SemiBold" pitchFamily="2" charset="0"/>
                </a:rPr>
                <a:t>Team Members</a:t>
              </a:r>
            </a:p>
          </p:txBody>
        </p:sp>
        <p:sp>
          <p:nvSpPr>
            <p:cNvPr id="8" name="TextBox 7">
              <a:extLst>
                <a:ext uri="{FF2B5EF4-FFF2-40B4-BE49-F238E27FC236}">
                  <a16:creationId xmlns:a16="http://schemas.microsoft.com/office/drawing/2014/main" id="{C31D8749-3C9A-4BD6-B525-9FE67FFF6CEF}"/>
                </a:ext>
              </a:extLst>
            </p:cNvPr>
            <p:cNvSpPr txBox="1"/>
            <p:nvPr/>
          </p:nvSpPr>
          <p:spPr>
            <a:xfrm>
              <a:off x="933451" y="2844225"/>
              <a:ext cx="3962400" cy="2492990"/>
            </a:xfrm>
            <a:prstGeom prst="rect">
              <a:avLst/>
            </a:prstGeom>
            <a:noFill/>
          </p:spPr>
          <p:txBody>
            <a:bodyPr wrap="square" rtlCol="0">
              <a:spAutoFit/>
            </a:bodyPr>
            <a:lstStyle/>
            <a:p>
              <a:r>
                <a:rPr lang="en-US" dirty="0" err="1">
                  <a:solidFill>
                    <a:srgbClr val="46565E"/>
                  </a:solidFill>
                  <a:latin typeface="Exo SemiBold" pitchFamily="2" charset="0"/>
                </a:rPr>
                <a:t>Samiu</a:t>
              </a:r>
              <a:r>
                <a:rPr lang="en-US" dirty="0">
                  <a:solidFill>
                    <a:srgbClr val="46565E"/>
                  </a:solidFill>
                  <a:latin typeface="Exo SemiBold" pitchFamily="2" charset="0"/>
                </a:rPr>
                <a:t> </a:t>
              </a:r>
              <a:r>
                <a:rPr lang="en-US" dirty="0" err="1">
                  <a:solidFill>
                    <a:srgbClr val="46565E"/>
                  </a:solidFill>
                  <a:latin typeface="Exo SemiBold" pitchFamily="2" charset="0"/>
                </a:rPr>
                <a:t>Esika</a:t>
              </a:r>
              <a:r>
                <a:rPr lang="en-US" dirty="0">
                  <a:solidFill>
                    <a:srgbClr val="46565E"/>
                  </a:solidFill>
                  <a:latin typeface="Exo SemiBold" pitchFamily="2" charset="0"/>
                </a:rPr>
                <a:t> </a:t>
              </a:r>
              <a:r>
                <a:rPr lang="en-US" dirty="0" err="1">
                  <a:solidFill>
                    <a:srgbClr val="46565E"/>
                  </a:solidFill>
                  <a:latin typeface="Exo SemiBold" pitchFamily="2" charset="0"/>
                </a:rPr>
                <a:t>Upoma</a:t>
              </a:r>
              <a:endParaRPr lang="en-US" dirty="0">
                <a:solidFill>
                  <a:srgbClr val="46565E"/>
                </a:solidFill>
                <a:latin typeface="Exo SemiBold" pitchFamily="2" charset="0"/>
              </a:endParaRPr>
            </a:p>
            <a:p>
              <a:r>
                <a:rPr lang="en-US" sz="1200" dirty="0">
                  <a:solidFill>
                    <a:srgbClr val="46565E"/>
                  </a:solidFill>
                  <a:latin typeface="Exo SemiBold" pitchFamily="2" charset="0"/>
                </a:rPr>
                <a:t>2020-1-60-082</a:t>
              </a:r>
            </a:p>
            <a:p>
              <a:endParaRPr lang="en-US" sz="1200" dirty="0">
                <a:solidFill>
                  <a:srgbClr val="46565E"/>
                </a:solidFill>
                <a:latin typeface="Exo SemiBold" pitchFamily="2" charset="0"/>
              </a:endParaRPr>
            </a:p>
            <a:p>
              <a:r>
                <a:rPr lang="en-US" dirty="0" err="1">
                  <a:solidFill>
                    <a:srgbClr val="46565E"/>
                  </a:solidFill>
                  <a:latin typeface="Exo SemiBold" pitchFamily="2" charset="0"/>
                </a:rPr>
                <a:t>Israfil</a:t>
              </a:r>
              <a:r>
                <a:rPr lang="en-US" dirty="0">
                  <a:solidFill>
                    <a:srgbClr val="46565E"/>
                  </a:solidFill>
                  <a:latin typeface="Exo SemiBold" pitchFamily="2" charset="0"/>
                </a:rPr>
                <a:t> Arman</a:t>
              </a:r>
            </a:p>
            <a:p>
              <a:r>
                <a:rPr lang="en-US" sz="1200" dirty="0">
                  <a:solidFill>
                    <a:srgbClr val="46565E"/>
                  </a:solidFill>
                  <a:latin typeface="Exo SemiBold" pitchFamily="2" charset="0"/>
                </a:rPr>
                <a:t>2020-1-60-086</a:t>
              </a:r>
            </a:p>
            <a:p>
              <a:endParaRPr lang="en-US" sz="1200" dirty="0">
                <a:solidFill>
                  <a:srgbClr val="46565E"/>
                </a:solidFill>
                <a:latin typeface="Exo SemiBold" pitchFamily="2" charset="0"/>
              </a:endParaRPr>
            </a:p>
            <a:p>
              <a:r>
                <a:rPr lang="en-US" dirty="0" err="1">
                  <a:solidFill>
                    <a:srgbClr val="46565E"/>
                  </a:solidFill>
                  <a:latin typeface="Exo SemiBold" pitchFamily="2" charset="0"/>
                </a:rPr>
                <a:t>Shafia</a:t>
              </a:r>
              <a:r>
                <a:rPr lang="en-US" dirty="0">
                  <a:solidFill>
                    <a:srgbClr val="46565E"/>
                  </a:solidFill>
                  <a:latin typeface="Exo SemiBold" pitchFamily="2" charset="0"/>
                </a:rPr>
                <a:t> </a:t>
              </a:r>
              <a:r>
                <a:rPr lang="en-US" dirty="0" err="1">
                  <a:solidFill>
                    <a:srgbClr val="46565E"/>
                  </a:solidFill>
                  <a:latin typeface="Exo SemiBold" pitchFamily="2" charset="0"/>
                </a:rPr>
                <a:t>Hasnin</a:t>
              </a:r>
              <a:endParaRPr lang="en-US" dirty="0">
                <a:solidFill>
                  <a:srgbClr val="46565E"/>
                </a:solidFill>
                <a:latin typeface="Exo SemiBold" pitchFamily="2" charset="0"/>
              </a:endParaRPr>
            </a:p>
            <a:p>
              <a:r>
                <a:rPr lang="en-US" sz="1200" dirty="0">
                  <a:solidFill>
                    <a:srgbClr val="46565E"/>
                  </a:solidFill>
                  <a:latin typeface="Exo SemiBold" pitchFamily="2" charset="0"/>
                </a:rPr>
                <a:t>2020-1-60-209</a:t>
              </a:r>
            </a:p>
            <a:p>
              <a:endParaRPr lang="en-US" sz="1200" dirty="0">
                <a:solidFill>
                  <a:srgbClr val="46565E"/>
                </a:solidFill>
                <a:latin typeface="Exo SemiBold" pitchFamily="2" charset="0"/>
              </a:endParaRPr>
            </a:p>
            <a:p>
              <a:r>
                <a:rPr lang="en-US" dirty="0">
                  <a:solidFill>
                    <a:srgbClr val="46565E"/>
                  </a:solidFill>
                  <a:latin typeface="Exo SemiBold" pitchFamily="2" charset="0"/>
                </a:rPr>
                <a:t>Md. Habibuzzaman</a:t>
              </a:r>
            </a:p>
            <a:p>
              <a:r>
                <a:rPr lang="en-US" sz="1200" dirty="0">
                  <a:solidFill>
                    <a:srgbClr val="46565E"/>
                  </a:solidFill>
                  <a:latin typeface="Exo SemiBold" pitchFamily="2" charset="0"/>
                </a:rPr>
                <a:t>2020-1-60-212</a:t>
              </a:r>
            </a:p>
          </p:txBody>
        </p:sp>
      </p:grpSp>
      <p:sp>
        <p:nvSpPr>
          <p:cNvPr id="2" name="Slide Number Placeholder 1">
            <a:extLst>
              <a:ext uri="{FF2B5EF4-FFF2-40B4-BE49-F238E27FC236}">
                <a16:creationId xmlns:a16="http://schemas.microsoft.com/office/drawing/2014/main" id="{ED2A2E48-553E-ED8B-0199-7A455CE0F8EC}"/>
              </a:ext>
            </a:extLst>
          </p:cNvPr>
          <p:cNvSpPr>
            <a:spLocks noGrp="1"/>
          </p:cNvSpPr>
          <p:nvPr>
            <p:ph type="sldNum" sz="quarter" idx="12"/>
          </p:nvPr>
        </p:nvSpPr>
        <p:spPr/>
        <p:txBody>
          <a:bodyPr/>
          <a:lstStyle/>
          <a:p>
            <a:fld id="{25079D5E-A14D-4532-B82A-C6F3CF5BA179}" type="slidenum">
              <a:rPr lang="en-US" smtClean="0"/>
              <a:t>2</a:t>
            </a:fld>
            <a:endParaRPr lang="en-US"/>
          </a:p>
        </p:txBody>
      </p:sp>
    </p:spTree>
    <p:extLst>
      <p:ext uri="{BB962C8B-B14F-4D97-AF65-F5344CB8AC3E}">
        <p14:creationId xmlns:p14="http://schemas.microsoft.com/office/powerpoint/2010/main" val="572311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with medium confidence">
            <a:extLst>
              <a:ext uri="{FF2B5EF4-FFF2-40B4-BE49-F238E27FC236}">
                <a16:creationId xmlns:a16="http://schemas.microsoft.com/office/drawing/2014/main" id="{0580A81B-B0DB-4FC5-A3CA-799146434E84}"/>
              </a:ext>
            </a:extLst>
          </p:cNvPr>
          <p:cNvPicPr>
            <a:picLocks noChangeAspect="1"/>
          </p:cNvPicPr>
          <p:nvPr/>
        </p:nvPicPr>
        <p:blipFill rotWithShape="1">
          <a:blip r:embed="rId2">
            <a:extLst>
              <a:ext uri="{28A0092B-C50C-407E-A947-70E740481C1C}">
                <a14:useLocalDpi xmlns:a14="http://schemas.microsoft.com/office/drawing/2010/main" val="0"/>
              </a:ext>
            </a:extLst>
          </a:blip>
          <a:srcRect r="4737"/>
          <a:stretch/>
        </p:blipFill>
        <p:spPr>
          <a:xfrm>
            <a:off x="5658860" y="0"/>
            <a:ext cx="6533140" cy="6858000"/>
          </a:xfrm>
          <a:prstGeom prst="rect">
            <a:avLst/>
          </a:prstGeom>
        </p:spPr>
      </p:pic>
      <p:grpSp>
        <p:nvGrpSpPr>
          <p:cNvPr id="5" name="Group 4">
            <a:extLst>
              <a:ext uri="{FF2B5EF4-FFF2-40B4-BE49-F238E27FC236}">
                <a16:creationId xmlns:a16="http://schemas.microsoft.com/office/drawing/2014/main" id="{49090F0C-4FB8-4C0C-BE72-0EEBB9580E34}"/>
              </a:ext>
            </a:extLst>
          </p:cNvPr>
          <p:cNvGrpSpPr/>
          <p:nvPr/>
        </p:nvGrpSpPr>
        <p:grpSpPr>
          <a:xfrm>
            <a:off x="665259" y="1940704"/>
            <a:ext cx="5651821" cy="2976591"/>
            <a:chOff x="561975" y="1529834"/>
            <a:chExt cx="6096000" cy="2976591"/>
          </a:xfrm>
        </p:grpSpPr>
        <p:sp>
          <p:nvSpPr>
            <p:cNvPr id="6" name="TextBox 5">
              <a:extLst>
                <a:ext uri="{FF2B5EF4-FFF2-40B4-BE49-F238E27FC236}">
                  <a16:creationId xmlns:a16="http://schemas.microsoft.com/office/drawing/2014/main" id="{38993938-9D77-41A1-B11A-AA2652368D1B}"/>
                </a:ext>
              </a:extLst>
            </p:cNvPr>
            <p:cNvSpPr txBox="1"/>
            <p:nvPr/>
          </p:nvSpPr>
          <p:spPr>
            <a:xfrm>
              <a:off x="561975" y="2475100"/>
              <a:ext cx="5347118" cy="2031325"/>
            </a:xfrm>
            <a:prstGeom prst="rect">
              <a:avLst/>
            </a:prstGeom>
            <a:noFill/>
          </p:spPr>
          <p:txBody>
            <a:bodyPr wrap="square">
              <a:spAutoFit/>
            </a:bodyPr>
            <a:lstStyle/>
            <a:p>
              <a:r>
                <a:rPr lang="en-US" dirty="0">
                  <a:solidFill>
                    <a:srgbClr val="1B1464"/>
                  </a:solidFill>
                  <a:latin typeface="Helvetica" pitchFamily="2" charset="0"/>
                </a:rPr>
                <a:t>Handwritten digit classification is a well-known and important problem in the field of optical character recognition (OCR). The primary challenge is correctly classifying digits which are highly varied in their visual characteristics primarily due to the writing styles of different individuals.</a:t>
              </a:r>
            </a:p>
          </p:txBody>
        </p:sp>
        <p:sp>
          <p:nvSpPr>
            <p:cNvPr id="7" name="TextBox 6">
              <a:extLst>
                <a:ext uri="{FF2B5EF4-FFF2-40B4-BE49-F238E27FC236}">
                  <a16:creationId xmlns:a16="http://schemas.microsoft.com/office/drawing/2014/main" id="{414708E9-B79E-4F40-B296-D4DB8AB53E6D}"/>
                </a:ext>
              </a:extLst>
            </p:cNvPr>
            <p:cNvSpPr txBox="1"/>
            <p:nvPr/>
          </p:nvSpPr>
          <p:spPr>
            <a:xfrm>
              <a:off x="561975" y="1529834"/>
              <a:ext cx="6096000" cy="769441"/>
            </a:xfrm>
            <a:prstGeom prst="rect">
              <a:avLst/>
            </a:prstGeom>
            <a:noFill/>
          </p:spPr>
          <p:txBody>
            <a:bodyPr wrap="square">
              <a:spAutoFit/>
            </a:bodyPr>
            <a:lstStyle/>
            <a:p>
              <a:r>
                <a:rPr lang="en-US" sz="4400" b="1" dirty="0">
                  <a:solidFill>
                    <a:srgbClr val="1B1464"/>
                  </a:solidFill>
                  <a:latin typeface="Helvetica" pitchFamily="2" charset="0"/>
                </a:rPr>
                <a:t>Description</a:t>
              </a:r>
            </a:p>
          </p:txBody>
        </p:sp>
      </p:grpSp>
      <p:sp>
        <p:nvSpPr>
          <p:cNvPr id="2" name="Slide Number Placeholder 1">
            <a:extLst>
              <a:ext uri="{FF2B5EF4-FFF2-40B4-BE49-F238E27FC236}">
                <a16:creationId xmlns:a16="http://schemas.microsoft.com/office/drawing/2014/main" id="{8CDD5754-1304-6B60-5E7C-B534887BE8C6}"/>
              </a:ext>
            </a:extLst>
          </p:cNvPr>
          <p:cNvSpPr>
            <a:spLocks noGrp="1"/>
          </p:cNvSpPr>
          <p:nvPr>
            <p:ph type="sldNum" sz="quarter" idx="12"/>
          </p:nvPr>
        </p:nvSpPr>
        <p:spPr/>
        <p:txBody>
          <a:bodyPr/>
          <a:lstStyle/>
          <a:p>
            <a:fld id="{25079D5E-A14D-4532-B82A-C6F3CF5BA179}" type="slidenum">
              <a:rPr lang="en-US" smtClean="0"/>
              <a:t>3</a:t>
            </a:fld>
            <a:endParaRPr lang="en-US"/>
          </a:p>
        </p:txBody>
      </p:sp>
    </p:spTree>
    <p:extLst>
      <p:ext uri="{BB962C8B-B14F-4D97-AF65-F5344CB8AC3E}">
        <p14:creationId xmlns:p14="http://schemas.microsoft.com/office/powerpoint/2010/main" val="290471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EDEB97-51E0-48FA-9C25-4164F8CFA4CE}"/>
              </a:ext>
            </a:extLst>
          </p:cNvPr>
          <p:cNvSpPr/>
          <p:nvPr/>
        </p:nvSpPr>
        <p:spPr>
          <a:xfrm>
            <a:off x="0" y="0"/>
            <a:ext cx="12192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Premium Vector | Computation of big data center, information processing  database.">
            <a:extLst>
              <a:ext uri="{FF2B5EF4-FFF2-40B4-BE49-F238E27FC236}">
                <a16:creationId xmlns:a16="http://schemas.microsoft.com/office/drawing/2014/main" id="{C92B16F9-DA53-4D9F-896F-5530771148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7080" y="788894"/>
            <a:ext cx="5280212" cy="528021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7AA3F95-F4A5-4E98-A55C-FA51C1240A03}"/>
              </a:ext>
            </a:extLst>
          </p:cNvPr>
          <p:cNvGrpSpPr/>
          <p:nvPr/>
        </p:nvGrpSpPr>
        <p:grpSpPr>
          <a:xfrm>
            <a:off x="665259" y="1940704"/>
            <a:ext cx="5651821" cy="3051516"/>
            <a:chOff x="561975" y="1529834"/>
            <a:chExt cx="6096000" cy="3051516"/>
          </a:xfrm>
        </p:grpSpPr>
        <p:sp>
          <p:nvSpPr>
            <p:cNvPr id="7" name="TextBox 6">
              <a:extLst>
                <a:ext uri="{FF2B5EF4-FFF2-40B4-BE49-F238E27FC236}">
                  <a16:creationId xmlns:a16="http://schemas.microsoft.com/office/drawing/2014/main" id="{20E83637-61F0-4D6B-A45C-E36CCB3E2D7D}"/>
                </a:ext>
              </a:extLst>
            </p:cNvPr>
            <p:cNvSpPr txBox="1"/>
            <p:nvPr/>
          </p:nvSpPr>
          <p:spPr>
            <a:xfrm>
              <a:off x="561975" y="2550025"/>
              <a:ext cx="5347118" cy="2031325"/>
            </a:xfrm>
            <a:prstGeom prst="rect">
              <a:avLst/>
            </a:prstGeom>
            <a:noFill/>
          </p:spPr>
          <p:txBody>
            <a:bodyPr wrap="square">
              <a:spAutoFit/>
            </a:bodyPr>
            <a:lstStyle/>
            <a:p>
              <a:pPr marL="285750" indent="-285750">
                <a:buFont typeface="Arial" panose="020B0604020202020204" pitchFamily="34" charset="0"/>
                <a:buChar char="•"/>
              </a:pPr>
              <a:r>
                <a:rPr lang="en-US" dirty="0" err="1">
                  <a:solidFill>
                    <a:srgbClr val="1B1464"/>
                  </a:solidFill>
                  <a:latin typeface="Helvetica" pitchFamily="2" charset="0"/>
                </a:rPr>
                <a:t>Ekush</a:t>
              </a:r>
              <a:endParaRPr lang="en-US" dirty="0">
                <a:solidFill>
                  <a:srgbClr val="1B1464"/>
                </a:solidFill>
                <a:latin typeface="Helvetica" pitchFamily="2" charset="0"/>
              </a:endParaRPr>
            </a:p>
            <a:p>
              <a:pPr marL="285750" indent="-285750">
                <a:buFont typeface="Arial" panose="020B0604020202020204" pitchFamily="34" charset="0"/>
                <a:buChar char="•"/>
              </a:pPr>
              <a:endParaRPr lang="en-US" dirty="0">
                <a:solidFill>
                  <a:srgbClr val="1B1464"/>
                </a:solidFill>
                <a:latin typeface="Helvetica" pitchFamily="2" charset="0"/>
              </a:endParaRPr>
            </a:p>
            <a:p>
              <a:pPr marL="285750" indent="-285750">
                <a:buFont typeface="Arial" panose="020B0604020202020204" pitchFamily="34" charset="0"/>
                <a:buChar char="•"/>
              </a:pPr>
              <a:r>
                <a:rPr lang="en-US" dirty="0">
                  <a:solidFill>
                    <a:srgbClr val="1B1464"/>
                  </a:solidFill>
                  <a:latin typeface="Helvetica" pitchFamily="2" charset="0"/>
                </a:rPr>
                <a:t>Bengali.ai</a:t>
              </a:r>
            </a:p>
            <a:p>
              <a:pPr marL="285750" indent="-285750">
                <a:buFont typeface="Arial" panose="020B0604020202020204" pitchFamily="34" charset="0"/>
                <a:buChar char="•"/>
              </a:pPr>
              <a:endParaRPr lang="en-US" dirty="0">
                <a:solidFill>
                  <a:srgbClr val="1B1464"/>
                </a:solidFill>
                <a:latin typeface="Helvetica" pitchFamily="2" charset="0"/>
              </a:endParaRPr>
            </a:p>
            <a:p>
              <a:pPr marL="285750" indent="-285750">
                <a:buFont typeface="Arial" panose="020B0604020202020204" pitchFamily="34" charset="0"/>
                <a:buChar char="•"/>
              </a:pPr>
              <a:r>
                <a:rPr lang="en-US" dirty="0" err="1">
                  <a:solidFill>
                    <a:srgbClr val="1B1464"/>
                  </a:solidFill>
                  <a:latin typeface="Helvetica" pitchFamily="2" charset="0"/>
                </a:rPr>
                <a:t>Keras</a:t>
              </a:r>
              <a:endParaRPr lang="en-US" dirty="0">
                <a:solidFill>
                  <a:srgbClr val="1B1464"/>
                </a:solidFill>
                <a:latin typeface="Helvetica" pitchFamily="2" charset="0"/>
              </a:endParaRPr>
            </a:p>
            <a:p>
              <a:pPr marL="285750" indent="-285750">
                <a:buFont typeface="Arial" panose="020B0604020202020204" pitchFamily="34" charset="0"/>
                <a:buChar char="•"/>
              </a:pPr>
              <a:endParaRPr lang="en-US" dirty="0">
                <a:solidFill>
                  <a:srgbClr val="1B1464"/>
                </a:solidFill>
                <a:latin typeface="Helvetica" pitchFamily="2" charset="0"/>
              </a:endParaRPr>
            </a:p>
            <a:p>
              <a:pPr marL="285750" indent="-285750">
                <a:buFont typeface="Arial" panose="020B0604020202020204" pitchFamily="34" charset="0"/>
                <a:buChar char="•"/>
              </a:pPr>
              <a:r>
                <a:rPr lang="en-US" dirty="0" err="1">
                  <a:solidFill>
                    <a:srgbClr val="1B1464"/>
                  </a:solidFill>
                  <a:latin typeface="Helvetica" pitchFamily="2" charset="0"/>
                </a:rPr>
                <a:t>NumtaDB</a:t>
              </a:r>
              <a:endParaRPr lang="en-US" dirty="0">
                <a:solidFill>
                  <a:srgbClr val="1B1464"/>
                </a:solidFill>
                <a:latin typeface="Helvetica" pitchFamily="2" charset="0"/>
              </a:endParaRPr>
            </a:p>
          </p:txBody>
        </p:sp>
        <p:sp>
          <p:nvSpPr>
            <p:cNvPr id="8" name="TextBox 7">
              <a:extLst>
                <a:ext uri="{FF2B5EF4-FFF2-40B4-BE49-F238E27FC236}">
                  <a16:creationId xmlns:a16="http://schemas.microsoft.com/office/drawing/2014/main" id="{32AF02A0-EFF8-4CCC-A645-694737242FD1}"/>
                </a:ext>
              </a:extLst>
            </p:cNvPr>
            <p:cNvSpPr txBox="1"/>
            <p:nvPr/>
          </p:nvSpPr>
          <p:spPr>
            <a:xfrm>
              <a:off x="561975" y="1529834"/>
              <a:ext cx="6096000" cy="707886"/>
            </a:xfrm>
            <a:prstGeom prst="rect">
              <a:avLst/>
            </a:prstGeom>
            <a:noFill/>
          </p:spPr>
          <p:txBody>
            <a:bodyPr wrap="square">
              <a:spAutoFit/>
            </a:bodyPr>
            <a:lstStyle/>
            <a:p>
              <a:r>
                <a:rPr lang="en-US" sz="4000" b="1" dirty="0">
                  <a:solidFill>
                    <a:srgbClr val="1B1464"/>
                  </a:solidFill>
                  <a:latin typeface="Helvetica" pitchFamily="2" charset="0"/>
                </a:rPr>
                <a:t>Dataset Collection</a:t>
              </a:r>
            </a:p>
          </p:txBody>
        </p:sp>
      </p:grpSp>
      <p:sp>
        <p:nvSpPr>
          <p:cNvPr id="2" name="Slide Number Placeholder 1">
            <a:extLst>
              <a:ext uri="{FF2B5EF4-FFF2-40B4-BE49-F238E27FC236}">
                <a16:creationId xmlns:a16="http://schemas.microsoft.com/office/drawing/2014/main" id="{7BA11F03-C158-907A-2F63-94BED97CEAEE}"/>
              </a:ext>
            </a:extLst>
          </p:cNvPr>
          <p:cNvSpPr>
            <a:spLocks noGrp="1"/>
          </p:cNvSpPr>
          <p:nvPr>
            <p:ph type="sldNum" sz="quarter" idx="12"/>
          </p:nvPr>
        </p:nvSpPr>
        <p:spPr/>
        <p:txBody>
          <a:bodyPr/>
          <a:lstStyle/>
          <a:p>
            <a:fld id="{25079D5E-A14D-4532-B82A-C6F3CF5BA179}" type="slidenum">
              <a:rPr lang="en-US" smtClean="0"/>
              <a:t>4</a:t>
            </a:fld>
            <a:endParaRPr lang="en-US"/>
          </a:p>
        </p:txBody>
      </p:sp>
    </p:spTree>
    <p:extLst>
      <p:ext uri="{BB962C8B-B14F-4D97-AF65-F5344CB8AC3E}">
        <p14:creationId xmlns:p14="http://schemas.microsoft.com/office/powerpoint/2010/main" val="4204947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1E2EBA-5111-47F6-B032-1B240DCCA64F}"/>
              </a:ext>
            </a:extLst>
          </p:cNvPr>
          <p:cNvPicPr>
            <a:picLocks noChangeAspect="1"/>
          </p:cNvPicPr>
          <p:nvPr/>
        </p:nvPicPr>
        <p:blipFill>
          <a:blip r:embed="rId2"/>
          <a:stretch>
            <a:fillRect/>
          </a:stretch>
        </p:blipFill>
        <p:spPr>
          <a:xfrm>
            <a:off x="1237129" y="1628897"/>
            <a:ext cx="9717742" cy="3600206"/>
          </a:xfrm>
          <a:prstGeom prst="rect">
            <a:avLst/>
          </a:prstGeom>
        </p:spPr>
      </p:pic>
      <p:sp>
        <p:nvSpPr>
          <p:cNvPr id="2" name="Slide Number Placeholder 1">
            <a:extLst>
              <a:ext uri="{FF2B5EF4-FFF2-40B4-BE49-F238E27FC236}">
                <a16:creationId xmlns:a16="http://schemas.microsoft.com/office/drawing/2014/main" id="{E5E7888F-FDFE-75E5-10EC-2D07DBA0A259}"/>
              </a:ext>
            </a:extLst>
          </p:cNvPr>
          <p:cNvSpPr>
            <a:spLocks noGrp="1"/>
          </p:cNvSpPr>
          <p:nvPr>
            <p:ph type="sldNum" sz="quarter" idx="12"/>
          </p:nvPr>
        </p:nvSpPr>
        <p:spPr/>
        <p:txBody>
          <a:bodyPr/>
          <a:lstStyle/>
          <a:p>
            <a:fld id="{25079D5E-A14D-4532-B82A-C6F3CF5BA179}" type="slidenum">
              <a:rPr lang="en-US" smtClean="0"/>
              <a:t>5</a:t>
            </a:fld>
            <a:endParaRPr lang="en-US"/>
          </a:p>
        </p:txBody>
      </p:sp>
    </p:spTree>
    <p:extLst>
      <p:ext uri="{BB962C8B-B14F-4D97-AF65-F5344CB8AC3E}">
        <p14:creationId xmlns:p14="http://schemas.microsoft.com/office/powerpoint/2010/main" val="553064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3F8842-F417-497B-BB91-CFAA17DCAF5A}"/>
              </a:ext>
            </a:extLst>
          </p:cNvPr>
          <p:cNvPicPr>
            <a:picLocks noChangeAspect="1"/>
          </p:cNvPicPr>
          <p:nvPr/>
        </p:nvPicPr>
        <p:blipFill>
          <a:blip r:embed="rId2"/>
          <a:stretch>
            <a:fillRect/>
          </a:stretch>
        </p:blipFill>
        <p:spPr>
          <a:xfrm>
            <a:off x="1292591" y="1138518"/>
            <a:ext cx="9606818" cy="4580964"/>
          </a:xfrm>
          <a:prstGeom prst="rect">
            <a:avLst/>
          </a:prstGeom>
        </p:spPr>
      </p:pic>
      <p:sp>
        <p:nvSpPr>
          <p:cNvPr id="2" name="Slide Number Placeholder 1">
            <a:extLst>
              <a:ext uri="{FF2B5EF4-FFF2-40B4-BE49-F238E27FC236}">
                <a16:creationId xmlns:a16="http://schemas.microsoft.com/office/drawing/2014/main" id="{01F052BE-35A1-BE6A-C531-8F0380E40083}"/>
              </a:ext>
            </a:extLst>
          </p:cNvPr>
          <p:cNvSpPr>
            <a:spLocks noGrp="1"/>
          </p:cNvSpPr>
          <p:nvPr>
            <p:ph type="sldNum" sz="quarter" idx="12"/>
          </p:nvPr>
        </p:nvSpPr>
        <p:spPr/>
        <p:txBody>
          <a:bodyPr/>
          <a:lstStyle/>
          <a:p>
            <a:fld id="{25079D5E-A14D-4532-B82A-C6F3CF5BA179}" type="slidenum">
              <a:rPr lang="en-US" smtClean="0"/>
              <a:t>6</a:t>
            </a:fld>
            <a:endParaRPr lang="en-US"/>
          </a:p>
        </p:txBody>
      </p:sp>
    </p:spTree>
    <p:extLst>
      <p:ext uri="{BB962C8B-B14F-4D97-AF65-F5344CB8AC3E}">
        <p14:creationId xmlns:p14="http://schemas.microsoft.com/office/powerpoint/2010/main" val="31402764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43F4BE-E59E-47AE-8B58-A96385D87BD7}"/>
              </a:ext>
            </a:extLst>
          </p:cNvPr>
          <p:cNvPicPr>
            <a:picLocks noChangeAspect="1"/>
          </p:cNvPicPr>
          <p:nvPr/>
        </p:nvPicPr>
        <p:blipFill>
          <a:blip r:embed="rId2"/>
          <a:stretch>
            <a:fillRect/>
          </a:stretch>
        </p:blipFill>
        <p:spPr>
          <a:xfrm>
            <a:off x="1292591" y="1177402"/>
            <a:ext cx="9606818" cy="4503196"/>
          </a:xfrm>
          <a:prstGeom prst="rect">
            <a:avLst/>
          </a:prstGeom>
        </p:spPr>
      </p:pic>
      <p:sp>
        <p:nvSpPr>
          <p:cNvPr id="2" name="Slide Number Placeholder 1">
            <a:extLst>
              <a:ext uri="{FF2B5EF4-FFF2-40B4-BE49-F238E27FC236}">
                <a16:creationId xmlns:a16="http://schemas.microsoft.com/office/drawing/2014/main" id="{4CCF61EE-F4B2-428C-899B-BB51A45594AE}"/>
              </a:ext>
            </a:extLst>
          </p:cNvPr>
          <p:cNvSpPr>
            <a:spLocks noGrp="1"/>
          </p:cNvSpPr>
          <p:nvPr>
            <p:ph type="sldNum" sz="quarter" idx="12"/>
          </p:nvPr>
        </p:nvSpPr>
        <p:spPr/>
        <p:txBody>
          <a:bodyPr/>
          <a:lstStyle/>
          <a:p>
            <a:fld id="{25079D5E-A14D-4532-B82A-C6F3CF5BA179}" type="slidenum">
              <a:rPr lang="en-US" smtClean="0"/>
              <a:t>7</a:t>
            </a:fld>
            <a:endParaRPr lang="en-US"/>
          </a:p>
        </p:txBody>
      </p:sp>
    </p:spTree>
    <p:extLst>
      <p:ext uri="{BB962C8B-B14F-4D97-AF65-F5344CB8AC3E}">
        <p14:creationId xmlns:p14="http://schemas.microsoft.com/office/powerpoint/2010/main" val="1349139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C82CB9-66DE-4BAC-B892-685BC1D37C5D}"/>
              </a:ext>
            </a:extLst>
          </p:cNvPr>
          <p:cNvGrpSpPr/>
          <p:nvPr/>
        </p:nvGrpSpPr>
        <p:grpSpPr>
          <a:xfrm>
            <a:off x="1819835" y="703804"/>
            <a:ext cx="8552330" cy="5450391"/>
            <a:chOff x="1819835" y="804155"/>
            <a:chExt cx="8552330" cy="5450391"/>
          </a:xfrm>
        </p:grpSpPr>
        <p:pic>
          <p:nvPicPr>
            <p:cNvPr id="3" name="Picture 2">
              <a:extLst>
                <a:ext uri="{FF2B5EF4-FFF2-40B4-BE49-F238E27FC236}">
                  <a16:creationId xmlns:a16="http://schemas.microsoft.com/office/drawing/2014/main" id="{4D2F9609-D94B-4C35-9F2A-920E424CCFFA}"/>
                </a:ext>
              </a:extLst>
            </p:cNvPr>
            <p:cNvPicPr>
              <a:picLocks noChangeAspect="1"/>
            </p:cNvPicPr>
            <p:nvPr/>
          </p:nvPicPr>
          <p:blipFill>
            <a:blip r:embed="rId2"/>
            <a:stretch>
              <a:fillRect/>
            </a:stretch>
          </p:blipFill>
          <p:spPr>
            <a:xfrm>
              <a:off x="1819835" y="804155"/>
              <a:ext cx="8552330" cy="1090064"/>
            </a:xfrm>
            <a:prstGeom prst="rect">
              <a:avLst/>
            </a:prstGeom>
          </p:spPr>
        </p:pic>
        <p:pic>
          <p:nvPicPr>
            <p:cNvPr id="6" name="Picture 5">
              <a:extLst>
                <a:ext uri="{FF2B5EF4-FFF2-40B4-BE49-F238E27FC236}">
                  <a16:creationId xmlns:a16="http://schemas.microsoft.com/office/drawing/2014/main" id="{12BEC556-A5C8-4A53-BDE7-D72319FA42CF}"/>
                </a:ext>
              </a:extLst>
            </p:cNvPr>
            <p:cNvPicPr>
              <a:picLocks noChangeAspect="1"/>
            </p:cNvPicPr>
            <p:nvPr/>
          </p:nvPicPr>
          <p:blipFill>
            <a:blip r:embed="rId3"/>
            <a:stretch>
              <a:fillRect/>
            </a:stretch>
          </p:blipFill>
          <p:spPr>
            <a:xfrm>
              <a:off x="1819835" y="1965840"/>
              <a:ext cx="8552330" cy="4288706"/>
            </a:xfrm>
            <a:prstGeom prst="rect">
              <a:avLst/>
            </a:prstGeom>
          </p:spPr>
        </p:pic>
      </p:grpSp>
      <p:sp>
        <p:nvSpPr>
          <p:cNvPr id="2" name="Slide Number Placeholder 1">
            <a:extLst>
              <a:ext uri="{FF2B5EF4-FFF2-40B4-BE49-F238E27FC236}">
                <a16:creationId xmlns:a16="http://schemas.microsoft.com/office/drawing/2014/main" id="{9D788149-D868-408D-DB97-38A917B779A9}"/>
              </a:ext>
            </a:extLst>
          </p:cNvPr>
          <p:cNvSpPr>
            <a:spLocks noGrp="1"/>
          </p:cNvSpPr>
          <p:nvPr>
            <p:ph type="sldNum" sz="quarter" idx="12"/>
          </p:nvPr>
        </p:nvSpPr>
        <p:spPr/>
        <p:txBody>
          <a:bodyPr/>
          <a:lstStyle/>
          <a:p>
            <a:fld id="{25079D5E-A14D-4532-B82A-C6F3CF5BA179}" type="slidenum">
              <a:rPr lang="en-US" smtClean="0"/>
              <a:t>8</a:t>
            </a:fld>
            <a:endParaRPr lang="en-US"/>
          </a:p>
        </p:txBody>
      </p:sp>
    </p:spTree>
    <p:extLst>
      <p:ext uri="{BB962C8B-B14F-4D97-AF65-F5344CB8AC3E}">
        <p14:creationId xmlns:p14="http://schemas.microsoft.com/office/powerpoint/2010/main" val="1037813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35F28A-45AA-459A-868B-6B7B61137ACD}"/>
              </a:ext>
            </a:extLst>
          </p:cNvPr>
          <p:cNvPicPr>
            <a:picLocks noChangeAspect="1"/>
          </p:cNvPicPr>
          <p:nvPr/>
        </p:nvPicPr>
        <p:blipFill>
          <a:blip r:embed="rId2"/>
          <a:stretch>
            <a:fillRect/>
          </a:stretch>
        </p:blipFill>
        <p:spPr>
          <a:xfrm>
            <a:off x="1270972" y="932328"/>
            <a:ext cx="9650056" cy="4993344"/>
          </a:xfrm>
          <a:prstGeom prst="rect">
            <a:avLst/>
          </a:prstGeom>
        </p:spPr>
      </p:pic>
      <p:sp>
        <p:nvSpPr>
          <p:cNvPr id="2" name="Slide Number Placeholder 1">
            <a:extLst>
              <a:ext uri="{FF2B5EF4-FFF2-40B4-BE49-F238E27FC236}">
                <a16:creationId xmlns:a16="http://schemas.microsoft.com/office/drawing/2014/main" id="{052E19EA-111E-E93E-128F-F70F4E26B70D}"/>
              </a:ext>
            </a:extLst>
          </p:cNvPr>
          <p:cNvSpPr>
            <a:spLocks noGrp="1"/>
          </p:cNvSpPr>
          <p:nvPr>
            <p:ph type="sldNum" sz="quarter" idx="12"/>
          </p:nvPr>
        </p:nvSpPr>
        <p:spPr/>
        <p:txBody>
          <a:bodyPr/>
          <a:lstStyle/>
          <a:p>
            <a:fld id="{25079D5E-A14D-4532-B82A-C6F3CF5BA179}" type="slidenum">
              <a:rPr lang="en-US" smtClean="0"/>
              <a:t>9</a:t>
            </a:fld>
            <a:endParaRPr lang="en-US"/>
          </a:p>
        </p:txBody>
      </p:sp>
    </p:spTree>
    <p:extLst>
      <p:ext uri="{BB962C8B-B14F-4D97-AF65-F5344CB8AC3E}">
        <p14:creationId xmlns:p14="http://schemas.microsoft.com/office/powerpoint/2010/main" val="35524588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92</Words>
  <Application>Microsoft Office PowerPoint</Application>
  <PresentationFormat>Widescreen</PresentationFormat>
  <Paragraphs>43</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Exo SemiBold</vt:lpstr>
      <vt:lpstr>FSP DEMO - TT Fors ExtraBold</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naeem mizan</dc:creator>
  <cp:lastModifiedBy>Md. Habibuzzaman</cp:lastModifiedBy>
  <cp:revision>6</cp:revision>
  <dcterms:created xsi:type="dcterms:W3CDTF">2022-09-10T08:18:27Z</dcterms:created>
  <dcterms:modified xsi:type="dcterms:W3CDTF">2023-09-02T19:45:16Z</dcterms:modified>
</cp:coreProperties>
</file>